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7163" r:id="rId4"/>
  </p:sldMasterIdLst>
  <p:notesMasterIdLst>
    <p:notesMasterId r:id="rId38"/>
  </p:notesMasterIdLst>
  <p:handoutMasterIdLst>
    <p:handoutMasterId r:id="rId39"/>
  </p:handoutMasterIdLst>
  <p:sldIdLst>
    <p:sldId id="257" r:id="rId5"/>
    <p:sldId id="5800" r:id="rId6"/>
    <p:sldId id="5804" r:id="rId7"/>
    <p:sldId id="5733" r:id="rId8"/>
    <p:sldId id="5827" r:id="rId9"/>
    <p:sldId id="5506" r:id="rId10"/>
    <p:sldId id="5828" r:id="rId11"/>
    <p:sldId id="5826" r:id="rId12"/>
    <p:sldId id="5790" r:id="rId13"/>
    <p:sldId id="5801" r:id="rId14"/>
    <p:sldId id="5802" r:id="rId15"/>
    <p:sldId id="5803" r:id="rId16"/>
    <p:sldId id="5805" r:id="rId17"/>
    <p:sldId id="5806" r:id="rId18"/>
    <p:sldId id="5807" r:id="rId19"/>
    <p:sldId id="5809" r:id="rId20"/>
    <p:sldId id="5808" r:id="rId21"/>
    <p:sldId id="5810" r:id="rId22"/>
    <p:sldId id="5811" r:id="rId23"/>
    <p:sldId id="5812" r:id="rId24"/>
    <p:sldId id="5824" r:id="rId25"/>
    <p:sldId id="5813" r:id="rId26"/>
    <p:sldId id="5814" r:id="rId27"/>
    <p:sldId id="5825" r:id="rId28"/>
    <p:sldId id="5815" r:id="rId29"/>
    <p:sldId id="5817" r:id="rId30"/>
    <p:sldId id="5818" r:id="rId31"/>
    <p:sldId id="5819" r:id="rId32"/>
    <p:sldId id="5820" r:id="rId33"/>
    <p:sldId id="5821" r:id="rId34"/>
    <p:sldId id="5823" r:id="rId35"/>
    <p:sldId id="5822" r:id="rId36"/>
    <p:sldId id="5794" r:id="rId37"/>
  </p:sldIdLst>
  <p:sldSz cx="13817600" cy="77724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userDrawn="1">
          <p15:clr>
            <a:srgbClr val="A4A3A4"/>
          </p15:clr>
        </p15:guide>
        <p15:guide id="2" pos="4352"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14" autoAdjust="0"/>
    <p:restoredTop sz="94660"/>
  </p:normalViewPr>
  <p:slideViewPr>
    <p:cSldViewPr snapToGrid="0">
      <p:cViewPr varScale="1">
        <p:scale>
          <a:sx n="81" d="100"/>
          <a:sy n="81" d="100"/>
        </p:scale>
        <p:origin x="79" y="38"/>
      </p:cViewPr>
      <p:guideLst>
        <p:guide orient="horz" pos="2448"/>
        <p:guide pos="4352"/>
      </p:guideLst>
    </p:cSldViewPr>
  </p:slideViewPr>
  <p:notesTextViewPr>
    <p:cViewPr>
      <p:scale>
        <a:sx n="1" d="1"/>
        <a:sy n="1" d="1"/>
      </p:scale>
      <p:origin x="0" y="0"/>
    </p:cViewPr>
  </p:notesTextViewPr>
  <p:notesViewPr>
    <p:cSldViewPr snapToGrid="0">
      <p:cViewPr>
        <p:scale>
          <a:sx n="1" d="2"/>
          <a:sy n="1" d="2"/>
        </p:scale>
        <p:origin x="0" y="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handoutMaster" Target="handoutMasters/handoutMaster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ristin Culwell" userId="a91ec459-54c0-43d2-b39d-b0265f009f0f" providerId="ADAL" clId="{005D6C7F-682D-4DEB-95FA-845B225E6311}"/>
    <pc:docChg chg="custSel modSld">
      <pc:chgData name="Kristin Culwell" userId="a91ec459-54c0-43d2-b39d-b0265f009f0f" providerId="ADAL" clId="{005D6C7F-682D-4DEB-95FA-845B225E6311}" dt="2025-05-23T17:38:18.832" v="45" actId="27636"/>
      <pc:docMkLst>
        <pc:docMk/>
      </pc:docMkLst>
      <pc:sldChg chg="modSp mod">
        <pc:chgData name="Kristin Culwell" userId="a91ec459-54c0-43d2-b39d-b0265f009f0f" providerId="ADAL" clId="{005D6C7F-682D-4DEB-95FA-845B225E6311}" dt="2025-05-22T21:49:38.102" v="23" actId="1076"/>
        <pc:sldMkLst>
          <pc:docMk/>
          <pc:sldMk cId="0" sldId="257"/>
        </pc:sldMkLst>
        <pc:spChg chg="mod">
          <ac:chgData name="Kristin Culwell" userId="a91ec459-54c0-43d2-b39d-b0265f009f0f" providerId="ADAL" clId="{005D6C7F-682D-4DEB-95FA-845B225E6311}" dt="2025-05-22T21:49:20.989" v="15" actId="14100"/>
          <ac:spMkLst>
            <pc:docMk/>
            <pc:sldMk cId="0" sldId="257"/>
            <ac:spMk id="6146" creationId="{FF0E6E27-E123-8EE0-1656-ABB695BAFA79}"/>
          </ac:spMkLst>
        </pc:spChg>
        <pc:spChg chg="mod">
          <ac:chgData name="Kristin Culwell" userId="a91ec459-54c0-43d2-b39d-b0265f009f0f" providerId="ADAL" clId="{005D6C7F-682D-4DEB-95FA-845B225E6311}" dt="2025-05-22T21:49:33.480" v="21" actId="14100"/>
          <ac:spMkLst>
            <pc:docMk/>
            <pc:sldMk cId="0" sldId="257"/>
            <ac:spMk id="17411" creationId="{2E14D8DF-C3D1-807E-704E-171B3346A890}"/>
          </ac:spMkLst>
        </pc:spChg>
        <pc:picChg chg="mod">
          <ac:chgData name="Kristin Culwell" userId="a91ec459-54c0-43d2-b39d-b0265f009f0f" providerId="ADAL" clId="{005D6C7F-682D-4DEB-95FA-845B225E6311}" dt="2025-05-22T21:49:38.102" v="23" actId="1076"/>
          <ac:picMkLst>
            <pc:docMk/>
            <pc:sldMk cId="0" sldId="257"/>
            <ac:picMk id="3" creationId="{A14833D6-A2CD-4BC5-D8D6-8683136E49F8}"/>
          </ac:picMkLst>
        </pc:picChg>
      </pc:sldChg>
      <pc:sldChg chg="addSp modSp mod setBg">
        <pc:chgData name="Kristin Culwell" userId="a91ec459-54c0-43d2-b39d-b0265f009f0f" providerId="ADAL" clId="{005D6C7F-682D-4DEB-95FA-845B225E6311}" dt="2025-05-23T17:38:18.832" v="45" actId="27636"/>
        <pc:sldMkLst>
          <pc:docMk/>
          <pc:sldMk cId="1255995739" sldId="5814"/>
        </pc:sldMkLst>
        <pc:spChg chg="mod">
          <ac:chgData name="Kristin Culwell" userId="a91ec459-54c0-43d2-b39d-b0265f009f0f" providerId="ADAL" clId="{005D6C7F-682D-4DEB-95FA-845B225E6311}" dt="2025-05-23T17:37:11.382" v="24" actId="26606"/>
          <ac:spMkLst>
            <pc:docMk/>
            <pc:sldMk cId="1255995739" sldId="5814"/>
            <ac:spMk id="6" creationId="{6915F836-D58B-BA75-21BE-DB004E75B49A}"/>
          </ac:spMkLst>
        </pc:spChg>
        <pc:spChg chg="mod">
          <ac:chgData name="Kristin Culwell" userId="a91ec459-54c0-43d2-b39d-b0265f009f0f" providerId="ADAL" clId="{005D6C7F-682D-4DEB-95FA-845B225E6311}" dt="2025-05-23T17:38:18.832" v="45" actId="27636"/>
          <ac:spMkLst>
            <pc:docMk/>
            <pc:sldMk cId="1255995739" sldId="5814"/>
            <ac:spMk id="825347" creationId="{A760424C-B383-8548-A5D9-ACFAD4F8B28A}"/>
          </ac:spMkLst>
        </pc:spChg>
        <pc:spChg chg="add">
          <ac:chgData name="Kristin Culwell" userId="a91ec459-54c0-43d2-b39d-b0265f009f0f" providerId="ADAL" clId="{005D6C7F-682D-4DEB-95FA-845B225E6311}" dt="2025-05-23T17:37:11.382" v="24" actId="26606"/>
          <ac:spMkLst>
            <pc:docMk/>
            <pc:sldMk cId="1255995739" sldId="5814"/>
            <ac:spMk id="825353" creationId="{E80B86A7-A1EC-475B-9166-88902B033A38}"/>
          </ac:spMkLst>
        </pc:spChg>
        <pc:spChg chg="add">
          <ac:chgData name="Kristin Culwell" userId="a91ec459-54c0-43d2-b39d-b0265f009f0f" providerId="ADAL" clId="{005D6C7F-682D-4DEB-95FA-845B225E6311}" dt="2025-05-23T17:37:11.382" v="24" actId="26606"/>
          <ac:spMkLst>
            <pc:docMk/>
            <pc:sldMk cId="1255995739" sldId="5814"/>
            <ac:spMk id="825355" creationId="{C2C29CB1-9F74-4879-A6AF-AEA67B6F1F4D}"/>
          </ac:spMkLst>
        </pc:spChg>
        <pc:spChg chg="add">
          <ac:chgData name="Kristin Culwell" userId="a91ec459-54c0-43d2-b39d-b0265f009f0f" providerId="ADAL" clId="{005D6C7F-682D-4DEB-95FA-845B225E6311}" dt="2025-05-23T17:37:11.382" v="24" actId="26606"/>
          <ac:spMkLst>
            <pc:docMk/>
            <pc:sldMk cId="1255995739" sldId="5814"/>
            <ac:spMk id="825357" creationId="{7E2C7115-5336-410C-AD71-0F0952A2E5A7}"/>
          </ac:spMkLst>
        </pc:spChg>
      </pc:sldChg>
    </pc:docChg>
  </pc:docChgLst>
</pc:chgInfo>
</file>

<file path=ppt/diagrams/_rels/data1.xml.rels><?xml version="1.0" encoding="UTF-8" standalone="yes"?>
<Relationships xmlns="http://schemas.openxmlformats.org/package/2006/relationships"><Relationship Id="rId2" Type="http://schemas.openxmlformats.org/officeDocument/2006/relationships/image" Target="../media/image9.svg"/><Relationship Id="rId1" Type="http://schemas.openxmlformats.org/officeDocument/2006/relationships/image" Target="../media/image8.png"/></Relationships>
</file>

<file path=ppt/diagrams/_rels/data2.xml.rels><?xml version="1.0" encoding="UTF-8" standalone="yes"?>
<Relationships xmlns="http://schemas.openxmlformats.org/package/2006/relationships"><Relationship Id="rId2" Type="http://schemas.openxmlformats.org/officeDocument/2006/relationships/image" Target="../media/image9.svg"/><Relationship Id="rId1" Type="http://schemas.openxmlformats.org/officeDocument/2006/relationships/image" Target="../media/image8.png"/></Relationships>
</file>

<file path=ppt/diagrams/_rels/data3.xml.rels><?xml version="1.0" encoding="UTF-8" standalone="yes"?>
<Relationships xmlns="http://schemas.openxmlformats.org/package/2006/relationships"><Relationship Id="rId2" Type="http://schemas.openxmlformats.org/officeDocument/2006/relationships/image" Target="../media/image9.svg"/><Relationship Id="rId1" Type="http://schemas.openxmlformats.org/officeDocument/2006/relationships/image" Target="../media/image8.png"/></Relationships>
</file>

<file path=ppt/diagrams/_rels/drawing1.xml.rels><?xml version="1.0" encoding="UTF-8" standalone="yes"?>
<Relationships xmlns="http://schemas.openxmlformats.org/package/2006/relationships"><Relationship Id="rId2" Type="http://schemas.openxmlformats.org/officeDocument/2006/relationships/image" Target="../media/image9.svg"/><Relationship Id="rId1" Type="http://schemas.openxmlformats.org/officeDocument/2006/relationships/image" Target="../media/image8.png"/></Relationships>
</file>

<file path=ppt/diagrams/_rels/drawing2.xml.rels><?xml version="1.0" encoding="UTF-8" standalone="yes"?>
<Relationships xmlns="http://schemas.openxmlformats.org/package/2006/relationships"><Relationship Id="rId2" Type="http://schemas.openxmlformats.org/officeDocument/2006/relationships/image" Target="../media/image9.svg"/><Relationship Id="rId1" Type="http://schemas.openxmlformats.org/officeDocument/2006/relationships/image" Target="../media/image8.png"/></Relationships>
</file>

<file path=ppt/diagrams/_rels/drawing3.xml.rels><?xml version="1.0" encoding="UTF-8" standalone="yes"?>
<Relationships xmlns="http://schemas.openxmlformats.org/package/2006/relationships"><Relationship Id="rId2" Type="http://schemas.openxmlformats.org/officeDocument/2006/relationships/image" Target="../media/image9.svg"/><Relationship Id="rId1" Type="http://schemas.openxmlformats.org/officeDocument/2006/relationships/image" Target="../media/image8.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9FE695D-B4DB-4435-873D-3823335CD695}"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7C4F0350-70F2-4A6D-8316-2C24E5E4A406}">
      <dgm:prSet/>
      <dgm:spPr/>
      <dgm:t>
        <a:bodyPr/>
        <a:lstStyle/>
        <a:p>
          <a:pPr>
            <a:lnSpc>
              <a:spcPct val="100000"/>
            </a:lnSpc>
          </a:pPr>
          <a:r>
            <a:rPr lang="en-US"/>
            <a:t>PEAs should be structured in such a manner that each company can achieve this objective in the best and most economic manner based on their own plans and technologies. </a:t>
          </a:r>
        </a:p>
      </dgm:t>
    </dgm:pt>
    <dgm:pt modelId="{22E0838D-30B5-4555-A058-A883D6B918F4}" type="parTrans" cxnId="{52F1F552-54C1-411B-BA35-A615ADEE69AD}">
      <dgm:prSet/>
      <dgm:spPr/>
      <dgm:t>
        <a:bodyPr/>
        <a:lstStyle/>
        <a:p>
          <a:endParaRPr lang="en-US"/>
        </a:p>
      </dgm:t>
    </dgm:pt>
    <dgm:pt modelId="{0FFC0D22-8907-493E-BC28-9FAD50191476}" type="sibTrans" cxnId="{52F1F552-54C1-411B-BA35-A615ADEE69AD}">
      <dgm:prSet/>
      <dgm:spPr/>
      <dgm:t>
        <a:bodyPr/>
        <a:lstStyle/>
        <a:p>
          <a:endParaRPr lang="en-US"/>
        </a:p>
      </dgm:t>
    </dgm:pt>
    <dgm:pt modelId="{BCABF6B3-9CEE-4C88-9D7E-F9D3E2D292A7}">
      <dgm:prSet/>
      <dgm:spPr/>
      <dgm:t>
        <a:bodyPr/>
        <a:lstStyle/>
        <a:p>
          <a:pPr>
            <a:lnSpc>
              <a:spcPct val="100000"/>
            </a:lnSpc>
          </a:pPr>
          <a:r>
            <a:rPr lang="en-US" b="1"/>
            <a:t>Only the goal would be prescriptive as well as a number of minimum obligations, </a:t>
          </a:r>
          <a:r>
            <a:rPr lang="en-US"/>
            <a:t>to</a:t>
          </a:r>
          <a:r>
            <a:rPr lang="en-US" b="1"/>
            <a:t> </a:t>
          </a:r>
          <a:r>
            <a:rPr lang="en-US"/>
            <a:t>be defined jointly between government and company for a PEA or could be defined by government as element in a licensing round.  However, PEAs could be entered into with a wide variety of goals, depending on government policies. </a:t>
          </a:r>
        </a:p>
      </dgm:t>
    </dgm:pt>
    <dgm:pt modelId="{8C5954FA-8D30-42FD-AD87-41FCB5FE1C39}" type="parTrans" cxnId="{0871B905-0C29-4275-8269-2E11435C1CB6}">
      <dgm:prSet/>
      <dgm:spPr/>
      <dgm:t>
        <a:bodyPr/>
        <a:lstStyle/>
        <a:p>
          <a:endParaRPr lang="en-US"/>
        </a:p>
      </dgm:t>
    </dgm:pt>
    <dgm:pt modelId="{4955C8FB-BB86-4E1A-9AF9-32A7722F2679}" type="sibTrans" cxnId="{0871B905-0C29-4275-8269-2E11435C1CB6}">
      <dgm:prSet/>
      <dgm:spPr/>
      <dgm:t>
        <a:bodyPr/>
        <a:lstStyle/>
        <a:p>
          <a:endParaRPr lang="en-US"/>
        </a:p>
      </dgm:t>
    </dgm:pt>
    <dgm:pt modelId="{18BE2624-35CE-4238-BF10-2513543D7147}">
      <dgm:prSet/>
      <dgm:spPr/>
      <dgm:t>
        <a:bodyPr/>
        <a:lstStyle/>
        <a:p>
          <a:pPr>
            <a:lnSpc>
              <a:spcPct val="100000"/>
            </a:lnSpc>
          </a:pPr>
          <a:r>
            <a:rPr lang="en-US" dirty="0"/>
            <a:t>Development plans and operations would be approved by government where the company provides convincing evidence that these plans and operations result in achieving the goal. </a:t>
          </a:r>
        </a:p>
      </dgm:t>
    </dgm:pt>
    <dgm:pt modelId="{AC0601DF-D30D-4C38-9731-5FD165145B2A}" type="parTrans" cxnId="{00CAF32E-F6E0-47C1-8C13-4988EE5FF33D}">
      <dgm:prSet/>
      <dgm:spPr/>
      <dgm:t>
        <a:bodyPr/>
        <a:lstStyle/>
        <a:p>
          <a:endParaRPr lang="en-US"/>
        </a:p>
      </dgm:t>
    </dgm:pt>
    <dgm:pt modelId="{8A78CBFF-80CF-4DA6-BAB4-54D12B113BC1}" type="sibTrans" cxnId="{00CAF32E-F6E0-47C1-8C13-4988EE5FF33D}">
      <dgm:prSet/>
      <dgm:spPr/>
      <dgm:t>
        <a:bodyPr/>
        <a:lstStyle/>
        <a:p>
          <a:endParaRPr lang="en-US"/>
        </a:p>
      </dgm:t>
    </dgm:pt>
    <dgm:pt modelId="{989E238A-3C81-48C5-9E89-D6AA75ED8088}" type="pres">
      <dgm:prSet presAssocID="{99FE695D-B4DB-4435-873D-3823335CD695}" presName="root" presStyleCnt="0">
        <dgm:presLayoutVars>
          <dgm:dir/>
          <dgm:resizeHandles val="exact"/>
        </dgm:presLayoutVars>
      </dgm:prSet>
      <dgm:spPr/>
    </dgm:pt>
    <dgm:pt modelId="{FF63AFE9-CFEF-403A-B52E-58C4537E6909}" type="pres">
      <dgm:prSet presAssocID="{7C4F0350-70F2-4A6D-8316-2C24E5E4A406}" presName="compNode" presStyleCnt="0"/>
      <dgm:spPr/>
    </dgm:pt>
    <dgm:pt modelId="{4DF22C72-FDA3-4ABC-82E6-08C7100AA9A6}" type="pres">
      <dgm:prSet presAssocID="{7C4F0350-70F2-4A6D-8316-2C24E5E4A406}" presName="bgRect" presStyleLbl="bgShp" presStyleIdx="0" presStyleCnt="3"/>
      <dgm:spPr/>
    </dgm:pt>
    <dgm:pt modelId="{984120EF-9304-4FEE-9933-ABA13FCCFF8C}" type="pres">
      <dgm:prSet presAssocID="{7C4F0350-70F2-4A6D-8316-2C24E5E4A406}" presName="iconRect" presStyleLbl="node1" presStyleIdx="0" presStyleCnt="3"/>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Circle with left arrow outline"/>
        </a:ext>
      </dgm:extLst>
    </dgm:pt>
    <dgm:pt modelId="{4E7F1255-6FCA-4121-84D0-BBD00C54780F}" type="pres">
      <dgm:prSet presAssocID="{7C4F0350-70F2-4A6D-8316-2C24E5E4A406}" presName="spaceRect" presStyleCnt="0"/>
      <dgm:spPr/>
    </dgm:pt>
    <dgm:pt modelId="{1069D017-E76B-4E93-8EB5-D765BAFAF086}" type="pres">
      <dgm:prSet presAssocID="{7C4F0350-70F2-4A6D-8316-2C24E5E4A406}" presName="parTx" presStyleLbl="revTx" presStyleIdx="0" presStyleCnt="3">
        <dgm:presLayoutVars>
          <dgm:chMax val="0"/>
          <dgm:chPref val="0"/>
        </dgm:presLayoutVars>
      </dgm:prSet>
      <dgm:spPr/>
    </dgm:pt>
    <dgm:pt modelId="{41E82669-17BC-4F61-924D-246412532F6D}" type="pres">
      <dgm:prSet presAssocID="{0FFC0D22-8907-493E-BC28-9FAD50191476}" presName="sibTrans" presStyleCnt="0"/>
      <dgm:spPr/>
    </dgm:pt>
    <dgm:pt modelId="{552C42C1-0E27-48A7-86B1-46AACDBE463F}" type="pres">
      <dgm:prSet presAssocID="{BCABF6B3-9CEE-4C88-9D7E-F9D3E2D292A7}" presName="compNode" presStyleCnt="0"/>
      <dgm:spPr/>
    </dgm:pt>
    <dgm:pt modelId="{A44983CA-9ECC-4FC2-BEAB-3AFA05F26105}" type="pres">
      <dgm:prSet presAssocID="{BCABF6B3-9CEE-4C88-9D7E-F9D3E2D292A7}" presName="bgRect" presStyleLbl="bgShp" presStyleIdx="1" presStyleCnt="3"/>
      <dgm:spPr/>
    </dgm:pt>
    <dgm:pt modelId="{344C2F99-B440-4AB3-9F97-1736AB841D3F}" type="pres">
      <dgm:prSet presAssocID="{BCABF6B3-9CEE-4C88-9D7E-F9D3E2D292A7}" presName="iconRect" presStyleLbl="node1" presStyleIdx="1" presStyleCnt="3"/>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Circle with left arrow outline"/>
        </a:ext>
      </dgm:extLst>
    </dgm:pt>
    <dgm:pt modelId="{EE266907-401F-4C7F-A421-8993C2395F61}" type="pres">
      <dgm:prSet presAssocID="{BCABF6B3-9CEE-4C88-9D7E-F9D3E2D292A7}" presName="spaceRect" presStyleCnt="0"/>
      <dgm:spPr/>
    </dgm:pt>
    <dgm:pt modelId="{76ABC086-AEF2-43AB-B023-9ED4088543DE}" type="pres">
      <dgm:prSet presAssocID="{BCABF6B3-9CEE-4C88-9D7E-F9D3E2D292A7}" presName="parTx" presStyleLbl="revTx" presStyleIdx="1" presStyleCnt="3">
        <dgm:presLayoutVars>
          <dgm:chMax val="0"/>
          <dgm:chPref val="0"/>
        </dgm:presLayoutVars>
      </dgm:prSet>
      <dgm:spPr/>
    </dgm:pt>
    <dgm:pt modelId="{DC6687C1-CC42-4DD7-B6FA-6B55CAD7E35B}" type="pres">
      <dgm:prSet presAssocID="{4955C8FB-BB86-4E1A-9AF9-32A7722F2679}" presName="sibTrans" presStyleCnt="0"/>
      <dgm:spPr/>
    </dgm:pt>
    <dgm:pt modelId="{578E2EEE-8C34-4596-ACC4-372443267DF0}" type="pres">
      <dgm:prSet presAssocID="{18BE2624-35CE-4238-BF10-2513543D7147}" presName="compNode" presStyleCnt="0"/>
      <dgm:spPr/>
    </dgm:pt>
    <dgm:pt modelId="{3E8264AA-1845-4207-9F98-F6BE2D0B75CA}" type="pres">
      <dgm:prSet presAssocID="{18BE2624-35CE-4238-BF10-2513543D7147}" presName="bgRect" presStyleLbl="bgShp" presStyleIdx="2" presStyleCnt="3" custLinFactNeighborY="-1692"/>
      <dgm:spPr/>
    </dgm:pt>
    <dgm:pt modelId="{39A2B07A-CF8A-4463-AD09-B8464D6D8E55}" type="pres">
      <dgm:prSet presAssocID="{18BE2624-35CE-4238-BF10-2513543D7147}" presName="iconRect" presStyleLbl="node1" presStyleIdx="2" presStyleCnt="3"/>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Circle with left arrow outline"/>
        </a:ext>
      </dgm:extLst>
    </dgm:pt>
    <dgm:pt modelId="{87A7E6E4-08C2-4992-BD14-304556C506AE}" type="pres">
      <dgm:prSet presAssocID="{18BE2624-35CE-4238-BF10-2513543D7147}" presName="spaceRect" presStyleCnt="0"/>
      <dgm:spPr/>
    </dgm:pt>
    <dgm:pt modelId="{7E6078BC-1105-41D3-BC34-81B9DC9A1F25}" type="pres">
      <dgm:prSet presAssocID="{18BE2624-35CE-4238-BF10-2513543D7147}" presName="parTx" presStyleLbl="revTx" presStyleIdx="2" presStyleCnt="3">
        <dgm:presLayoutVars>
          <dgm:chMax val="0"/>
          <dgm:chPref val="0"/>
        </dgm:presLayoutVars>
      </dgm:prSet>
      <dgm:spPr/>
    </dgm:pt>
  </dgm:ptLst>
  <dgm:cxnLst>
    <dgm:cxn modelId="{A306ED01-247C-4369-9C50-ADA3657773A3}" type="presOf" srcId="{18BE2624-35CE-4238-BF10-2513543D7147}" destId="{7E6078BC-1105-41D3-BC34-81B9DC9A1F25}" srcOrd="0" destOrd="0" presId="urn:microsoft.com/office/officeart/2018/2/layout/IconVerticalSolidList"/>
    <dgm:cxn modelId="{0871B905-0C29-4275-8269-2E11435C1CB6}" srcId="{99FE695D-B4DB-4435-873D-3823335CD695}" destId="{BCABF6B3-9CEE-4C88-9D7E-F9D3E2D292A7}" srcOrd="1" destOrd="0" parTransId="{8C5954FA-8D30-42FD-AD87-41FCB5FE1C39}" sibTransId="{4955C8FB-BB86-4E1A-9AF9-32A7722F2679}"/>
    <dgm:cxn modelId="{00CAF32E-F6E0-47C1-8C13-4988EE5FF33D}" srcId="{99FE695D-B4DB-4435-873D-3823335CD695}" destId="{18BE2624-35CE-4238-BF10-2513543D7147}" srcOrd="2" destOrd="0" parTransId="{AC0601DF-D30D-4C38-9731-5FD165145B2A}" sibTransId="{8A78CBFF-80CF-4DA6-BAB4-54D12B113BC1}"/>
    <dgm:cxn modelId="{FDE13732-017B-4262-A944-A98AC23173C7}" type="presOf" srcId="{7C4F0350-70F2-4A6D-8316-2C24E5E4A406}" destId="{1069D017-E76B-4E93-8EB5-D765BAFAF086}" srcOrd="0" destOrd="0" presId="urn:microsoft.com/office/officeart/2018/2/layout/IconVerticalSolidList"/>
    <dgm:cxn modelId="{52F1F552-54C1-411B-BA35-A615ADEE69AD}" srcId="{99FE695D-B4DB-4435-873D-3823335CD695}" destId="{7C4F0350-70F2-4A6D-8316-2C24E5E4A406}" srcOrd="0" destOrd="0" parTransId="{22E0838D-30B5-4555-A058-A883D6B918F4}" sibTransId="{0FFC0D22-8907-493E-BC28-9FAD50191476}"/>
    <dgm:cxn modelId="{CADC1473-94D5-42F8-99E1-F309D9E43F3B}" type="presOf" srcId="{99FE695D-B4DB-4435-873D-3823335CD695}" destId="{989E238A-3C81-48C5-9E89-D6AA75ED8088}" srcOrd="0" destOrd="0" presId="urn:microsoft.com/office/officeart/2018/2/layout/IconVerticalSolidList"/>
    <dgm:cxn modelId="{2CA553D9-5E83-43F3-9237-242343617A92}" type="presOf" srcId="{BCABF6B3-9CEE-4C88-9D7E-F9D3E2D292A7}" destId="{76ABC086-AEF2-43AB-B023-9ED4088543DE}" srcOrd="0" destOrd="0" presId="urn:microsoft.com/office/officeart/2018/2/layout/IconVerticalSolidList"/>
    <dgm:cxn modelId="{95843EDA-A5B8-4585-88E4-2DB849A142AA}" type="presParOf" srcId="{989E238A-3C81-48C5-9E89-D6AA75ED8088}" destId="{FF63AFE9-CFEF-403A-B52E-58C4537E6909}" srcOrd="0" destOrd="0" presId="urn:microsoft.com/office/officeart/2018/2/layout/IconVerticalSolidList"/>
    <dgm:cxn modelId="{861FEBB0-5EED-426F-98F4-E0FB77DD44FF}" type="presParOf" srcId="{FF63AFE9-CFEF-403A-B52E-58C4537E6909}" destId="{4DF22C72-FDA3-4ABC-82E6-08C7100AA9A6}" srcOrd="0" destOrd="0" presId="urn:microsoft.com/office/officeart/2018/2/layout/IconVerticalSolidList"/>
    <dgm:cxn modelId="{03A61A82-8399-4D09-9CF7-FCBB7AC907DF}" type="presParOf" srcId="{FF63AFE9-CFEF-403A-B52E-58C4537E6909}" destId="{984120EF-9304-4FEE-9933-ABA13FCCFF8C}" srcOrd="1" destOrd="0" presId="urn:microsoft.com/office/officeart/2018/2/layout/IconVerticalSolidList"/>
    <dgm:cxn modelId="{62FF51C4-85D2-49E1-8AA1-B5DD3077C2A2}" type="presParOf" srcId="{FF63AFE9-CFEF-403A-B52E-58C4537E6909}" destId="{4E7F1255-6FCA-4121-84D0-BBD00C54780F}" srcOrd="2" destOrd="0" presId="urn:microsoft.com/office/officeart/2018/2/layout/IconVerticalSolidList"/>
    <dgm:cxn modelId="{DC2379DE-7A32-4003-B501-EC4C3922893F}" type="presParOf" srcId="{FF63AFE9-CFEF-403A-B52E-58C4537E6909}" destId="{1069D017-E76B-4E93-8EB5-D765BAFAF086}" srcOrd="3" destOrd="0" presId="urn:microsoft.com/office/officeart/2018/2/layout/IconVerticalSolidList"/>
    <dgm:cxn modelId="{EEF405B0-3478-4FA5-A497-EDEED738B3A2}" type="presParOf" srcId="{989E238A-3C81-48C5-9E89-D6AA75ED8088}" destId="{41E82669-17BC-4F61-924D-246412532F6D}" srcOrd="1" destOrd="0" presId="urn:microsoft.com/office/officeart/2018/2/layout/IconVerticalSolidList"/>
    <dgm:cxn modelId="{A474BD77-FD40-4386-99A0-0A530F7318DA}" type="presParOf" srcId="{989E238A-3C81-48C5-9E89-D6AA75ED8088}" destId="{552C42C1-0E27-48A7-86B1-46AACDBE463F}" srcOrd="2" destOrd="0" presId="urn:microsoft.com/office/officeart/2018/2/layout/IconVerticalSolidList"/>
    <dgm:cxn modelId="{FBF153AA-7047-465F-B919-E7025FFADFDC}" type="presParOf" srcId="{552C42C1-0E27-48A7-86B1-46AACDBE463F}" destId="{A44983CA-9ECC-4FC2-BEAB-3AFA05F26105}" srcOrd="0" destOrd="0" presId="urn:microsoft.com/office/officeart/2018/2/layout/IconVerticalSolidList"/>
    <dgm:cxn modelId="{4258F070-AB09-47C1-8CAE-92A1D579C245}" type="presParOf" srcId="{552C42C1-0E27-48A7-86B1-46AACDBE463F}" destId="{344C2F99-B440-4AB3-9F97-1736AB841D3F}" srcOrd="1" destOrd="0" presId="urn:microsoft.com/office/officeart/2018/2/layout/IconVerticalSolidList"/>
    <dgm:cxn modelId="{418E2AC4-79B7-4D81-9C3A-D1147C7BC441}" type="presParOf" srcId="{552C42C1-0E27-48A7-86B1-46AACDBE463F}" destId="{EE266907-401F-4C7F-A421-8993C2395F61}" srcOrd="2" destOrd="0" presId="urn:microsoft.com/office/officeart/2018/2/layout/IconVerticalSolidList"/>
    <dgm:cxn modelId="{154290F3-5617-4DC2-B687-2943AF5197A8}" type="presParOf" srcId="{552C42C1-0E27-48A7-86B1-46AACDBE463F}" destId="{76ABC086-AEF2-43AB-B023-9ED4088543DE}" srcOrd="3" destOrd="0" presId="urn:microsoft.com/office/officeart/2018/2/layout/IconVerticalSolidList"/>
    <dgm:cxn modelId="{247C4F53-307B-4C21-838B-149ABDAD4789}" type="presParOf" srcId="{989E238A-3C81-48C5-9E89-D6AA75ED8088}" destId="{DC6687C1-CC42-4DD7-B6FA-6B55CAD7E35B}" srcOrd="3" destOrd="0" presId="urn:microsoft.com/office/officeart/2018/2/layout/IconVerticalSolidList"/>
    <dgm:cxn modelId="{17309026-85CA-416D-A4EA-200AE71E4EC9}" type="presParOf" srcId="{989E238A-3C81-48C5-9E89-D6AA75ED8088}" destId="{578E2EEE-8C34-4596-ACC4-372443267DF0}" srcOrd="4" destOrd="0" presId="urn:microsoft.com/office/officeart/2018/2/layout/IconVerticalSolidList"/>
    <dgm:cxn modelId="{4BBA45C2-96AF-4688-B28C-F84CF4529087}" type="presParOf" srcId="{578E2EEE-8C34-4596-ACC4-372443267DF0}" destId="{3E8264AA-1845-4207-9F98-F6BE2D0B75CA}" srcOrd="0" destOrd="0" presId="urn:microsoft.com/office/officeart/2018/2/layout/IconVerticalSolidList"/>
    <dgm:cxn modelId="{1C887DD0-421E-4508-835F-841FA80ECB5F}" type="presParOf" srcId="{578E2EEE-8C34-4596-ACC4-372443267DF0}" destId="{39A2B07A-CF8A-4463-AD09-B8464D6D8E55}" srcOrd="1" destOrd="0" presId="urn:microsoft.com/office/officeart/2018/2/layout/IconVerticalSolidList"/>
    <dgm:cxn modelId="{786E6C2D-30D1-4265-87DB-1A479028B9ED}" type="presParOf" srcId="{578E2EEE-8C34-4596-ACC4-372443267DF0}" destId="{87A7E6E4-08C2-4992-BD14-304556C506AE}" srcOrd="2" destOrd="0" presId="urn:microsoft.com/office/officeart/2018/2/layout/IconVerticalSolidList"/>
    <dgm:cxn modelId="{AA141F8B-4143-4011-A0B7-BDE7F9AA8B98}" type="presParOf" srcId="{578E2EEE-8C34-4596-ACC4-372443267DF0}" destId="{7E6078BC-1105-41D3-BC34-81B9DC9A1F25}"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A6479E9-346F-4A54-8FAA-06E2E2C3FB12}"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B31735FE-CAD0-49AC-9D12-AAB12A98A0C7}">
      <dgm:prSet custT="1"/>
      <dgm:spPr/>
      <dgm:t>
        <a:bodyPr/>
        <a:lstStyle/>
        <a:p>
          <a:pPr>
            <a:lnSpc>
              <a:spcPct val="100000"/>
            </a:lnSpc>
          </a:pPr>
          <a:r>
            <a:rPr lang="en-US" sz="2000" dirty="0"/>
            <a:t>Nevertheless, PEAs should include the </a:t>
          </a:r>
          <a:r>
            <a:rPr lang="en-US" sz="2000" b="1" dirty="0"/>
            <a:t>right to carry out CCS projects </a:t>
          </a:r>
          <a:r>
            <a:rPr lang="en-US" sz="2000" dirty="0"/>
            <a:t>where (1) companies consider this the best option to reach NetZero for their own emissions, or (2) to offer CCS as a service to third parties, or (3) to carry out CCS in combination with direct air capture in order to create carbon removal credits for use or sale.</a:t>
          </a:r>
        </a:p>
      </dgm:t>
    </dgm:pt>
    <dgm:pt modelId="{6FEB3E85-D090-40B7-BFFD-2396E35302D9}" type="parTrans" cxnId="{1C3E831D-0AA5-4379-ADF9-DCB9A35AEF12}">
      <dgm:prSet/>
      <dgm:spPr/>
      <dgm:t>
        <a:bodyPr/>
        <a:lstStyle/>
        <a:p>
          <a:endParaRPr lang="en-US"/>
        </a:p>
      </dgm:t>
    </dgm:pt>
    <dgm:pt modelId="{53109603-3F84-4DB7-AD3E-2515ED8827D6}" type="sibTrans" cxnId="{1C3E831D-0AA5-4379-ADF9-DCB9A35AEF12}">
      <dgm:prSet/>
      <dgm:spPr/>
      <dgm:t>
        <a:bodyPr/>
        <a:lstStyle/>
        <a:p>
          <a:endParaRPr lang="en-US"/>
        </a:p>
      </dgm:t>
    </dgm:pt>
    <dgm:pt modelId="{5CD44DE9-B400-4B4F-A7CC-0CD14373FC03}">
      <dgm:prSet custT="1"/>
      <dgm:spPr/>
      <dgm:t>
        <a:bodyPr/>
        <a:lstStyle/>
        <a:p>
          <a:pPr>
            <a:lnSpc>
              <a:spcPct val="100000"/>
            </a:lnSpc>
          </a:pPr>
          <a:r>
            <a:rPr lang="en-US" sz="2000" dirty="0"/>
            <a:t>New developments such as the development of commercial carbon capture filters enriched with metal-organic frameworks, currently in development by Svente Technologies in BC, Canada, with a gigafactory that could create filters to capture 10 million tons of CO2 per year, could carbon capture and storage in subterraneous reservoirs on a large scale economically more viable. </a:t>
          </a:r>
        </a:p>
      </dgm:t>
    </dgm:pt>
    <dgm:pt modelId="{137CC23C-C4D6-45C0-8783-AAFC6DBF417B}" type="parTrans" cxnId="{236389BF-16AB-4EBE-9C4A-97C44E3B9BDE}">
      <dgm:prSet/>
      <dgm:spPr/>
      <dgm:t>
        <a:bodyPr/>
        <a:lstStyle/>
        <a:p>
          <a:endParaRPr lang="en-US"/>
        </a:p>
      </dgm:t>
    </dgm:pt>
    <dgm:pt modelId="{7DDC18C4-52BE-43C2-9955-587F7ACAC686}" type="sibTrans" cxnId="{236389BF-16AB-4EBE-9C4A-97C44E3B9BDE}">
      <dgm:prSet/>
      <dgm:spPr/>
      <dgm:t>
        <a:bodyPr/>
        <a:lstStyle/>
        <a:p>
          <a:endParaRPr lang="en-US"/>
        </a:p>
      </dgm:t>
    </dgm:pt>
    <dgm:pt modelId="{1E85DF9B-E3F1-49E5-84B2-BD3298F774D8}" type="pres">
      <dgm:prSet presAssocID="{AA6479E9-346F-4A54-8FAA-06E2E2C3FB12}" presName="root" presStyleCnt="0">
        <dgm:presLayoutVars>
          <dgm:dir/>
          <dgm:resizeHandles val="exact"/>
        </dgm:presLayoutVars>
      </dgm:prSet>
      <dgm:spPr/>
    </dgm:pt>
    <dgm:pt modelId="{E4416346-A348-4E24-A2B2-A0AD0F63A56D}" type="pres">
      <dgm:prSet presAssocID="{B31735FE-CAD0-49AC-9D12-AAB12A98A0C7}" presName="compNode" presStyleCnt="0"/>
      <dgm:spPr/>
    </dgm:pt>
    <dgm:pt modelId="{E9F96172-BE91-45B1-B1B4-E57653ACD3F2}" type="pres">
      <dgm:prSet presAssocID="{B31735FE-CAD0-49AC-9D12-AAB12A98A0C7}" presName="bgRect" presStyleLbl="bgShp" presStyleIdx="0" presStyleCnt="2"/>
      <dgm:spPr/>
    </dgm:pt>
    <dgm:pt modelId="{5AB940FD-06AE-40CD-813F-6448E4B6F15C}" type="pres">
      <dgm:prSet presAssocID="{B31735FE-CAD0-49AC-9D12-AAB12A98A0C7}" presName="iconRect" presStyleLbl="node1" presStyleIdx="0" presStyleCnt="2"/>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Circle with left arrow outline"/>
        </a:ext>
      </dgm:extLst>
    </dgm:pt>
    <dgm:pt modelId="{83C90E6F-6CE9-43AA-B401-CFE3649EC1AA}" type="pres">
      <dgm:prSet presAssocID="{B31735FE-CAD0-49AC-9D12-AAB12A98A0C7}" presName="spaceRect" presStyleCnt="0"/>
      <dgm:spPr/>
    </dgm:pt>
    <dgm:pt modelId="{BD6D422B-7EA6-4897-8717-E8FC1874EF71}" type="pres">
      <dgm:prSet presAssocID="{B31735FE-CAD0-49AC-9D12-AAB12A98A0C7}" presName="parTx" presStyleLbl="revTx" presStyleIdx="0" presStyleCnt="2">
        <dgm:presLayoutVars>
          <dgm:chMax val="0"/>
          <dgm:chPref val="0"/>
        </dgm:presLayoutVars>
      </dgm:prSet>
      <dgm:spPr/>
    </dgm:pt>
    <dgm:pt modelId="{12EB1364-B1F5-49E8-B295-2FD962FB36EE}" type="pres">
      <dgm:prSet presAssocID="{53109603-3F84-4DB7-AD3E-2515ED8827D6}" presName="sibTrans" presStyleCnt="0"/>
      <dgm:spPr/>
    </dgm:pt>
    <dgm:pt modelId="{FA5F21D6-A4DF-4C68-986B-135DB8CC6593}" type="pres">
      <dgm:prSet presAssocID="{5CD44DE9-B400-4B4F-A7CC-0CD14373FC03}" presName="compNode" presStyleCnt="0"/>
      <dgm:spPr/>
    </dgm:pt>
    <dgm:pt modelId="{703C3C49-D0BC-41FA-A885-315BBA0F3290}" type="pres">
      <dgm:prSet presAssocID="{5CD44DE9-B400-4B4F-A7CC-0CD14373FC03}" presName="bgRect" presStyleLbl="bgShp" presStyleIdx="1" presStyleCnt="2"/>
      <dgm:spPr/>
    </dgm:pt>
    <dgm:pt modelId="{BC3D3CB3-4000-4B35-BD8B-055034892B11}" type="pres">
      <dgm:prSet presAssocID="{5CD44DE9-B400-4B4F-A7CC-0CD14373FC03}" presName="iconRect" presStyleLbl="node1" presStyleIdx="1" presStyleCnt="2" custLinFactNeighborX="2929" custLinFactNeighborY="-976"/>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Circle with left arrow outline"/>
        </a:ext>
      </dgm:extLst>
    </dgm:pt>
    <dgm:pt modelId="{810B011D-37A5-489C-B8F8-103BE12157C6}" type="pres">
      <dgm:prSet presAssocID="{5CD44DE9-B400-4B4F-A7CC-0CD14373FC03}" presName="spaceRect" presStyleCnt="0"/>
      <dgm:spPr/>
    </dgm:pt>
    <dgm:pt modelId="{146F0EE8-D1CB-479B-BC02-971FC5966E37}" type="pres">
      <dgm:prSet presAssocID="{5CD44DE9-B400-4B4F-A7CC-0CD14373FC03}" presName="parTx" presStyleLbl="revTx" presStyleIdx="1" presStyleCnt="2">
        <dgm:presLayoutVars>
          <dgm:chMax val="0"/>
          <dgm:chPref val="0"/>
        </dgm:presLayoutVars>
      </dgm:prSet>
      <dgm:spPr/>
    </dgm:pt>
  </dgm:ptLst>
  <dgm:cxnLst>
    <dgm:cxn modelId="{1C3E831D-0AA5-4379-ADF9-DCB9A35AEF12}" srcId="{AA6479E9-346F-4A54-8FAA-06E2E2C3FB12}" destId="{B31735FE-CAD0-49AC-9D12-AAB12A98A0C7}" srcOrd="0" destOrd="0" parTransId="{6FEB3E85-D090-40B7-BFFD-2396E35302D9}" sibTransId="{53109603-3F84-4DB7-AD3E-2515ED8827D6}"/>
    <dgm:cxn modelId="{E553B06B-F662-4C2F-9215-F80B4D35791F}" type="presOf" srcId="{AA6479E9-346F-4A54-8FAA-06E2E2C3FB12}" destId="{1E85DF9B-E3F1-49E5-84B2-BD3298F774D8}" srcOrd="0" destOrd="0" presId="urn:microsoft.com/office/officeart/2018/2/layout/IconVerticalSolidList"/>
    <dgm:cxn modelId="{0ACF1154-BD5D-4326-BB3B-0D4CAA6473C9}" type="presOf" srcId="{5CD44DE9-B400-4B4F-A7CC-0CD14373FC03}" destId="{146F0EE8-D1CB-479B-BC02-971FC5966E37}" srcOrd="0" destOrd="0" presId="urn:microsoft.com/office/officeart/2018/2/layout/IconVerticalSolidList"/>
    <dgm:cxn modelId="{236389BF-16AB-4EBE-9C4A-97C44E3B9BDE}" srcId="{AA6479E9-346F-4A54-8FAA-06E2E2C3FB12}" destId="{5CD44DE9-B400-4B4F-A7CC-0CD14373FC03}" srcOrd="1" destOrd="0" parTransId="{137CC23C-C4D6-45C0-8783-AAFC6DBF417B}" sibTransId="{7DDC18C4-52BE-43C2-9955-587F7ACAC686}"/>
    <dgm:cxn modelId="{F07D38E2-E453-45C4-B467-9A66A559896B}" type="presOf" srcId="{B31735FE-CAD0-49AC-9D12-AAB12A98A0C7}" destId="{BD6D422B-7EA6-4897-8717-E8FC1874EF71}" srcOrd="0" destOrd="0" presId="urn:microsoft.com/office/officeart/2018/2/layout/IconVerticalSolidList"/>
    <dgm:cxn modelId="{7C8D4204-AF47-49D5-BC78-DD9E737E0FD7}" type="presParOf" srcId="{1E85DF9B-E3F1-49E5-84B2-BD3298F774D8}" destId="{E4416346-A348-4E24-A2B2-A0AD0F63A56D}" srcOrd="0" destOrd="0" presId="urn:microsoft.com/office/officeart/2018/2/layout/IconVerticalSolidList"/>
    <dgm:cxn modelId="{BF714F51-7D89-47D6-A055-AC157C51D8FC}" type="presParOf" srcId="{E4416346-A348-4E24-A2B2-A0AD0F63A56D}" destId="{E9F96172-BE91-45B1-B1B4-E57653ACD3F2}" srcOrd="0" destOrd="0" presId="urn:microsoft.com/office/officeart/2018/2/layout/IconVerticalSolidList"/>
    <dgm:cxn modelId="{78C79A7D-E690-4DB2-8D46-0D101F74B61D}" type="presParOf" srcId="{E4416346-A348-4E24-A2B2-A0AD0F63A56D}" destId="{5AB940FD-06AE-40CD-813F-6448E4B6F15C}" srcOrd="1" destOrd="0" presId="urn:microsoft.com/office/officeart/2018/2/layout/IconVerticalSolidList"/>
    <dgm:cxn modelId="{BCD7BF23-5A5A-446A-99B0-B21F9D53C4FD}" type="presParOf" srcId="{E4416346-A348-4E24-A2B2-A0AD0F63A56D}" destId="{83C90E6F-6CE9-43AA-B401-CFE3649EC1AA}" srcOrd="2" destOrd="0" presId="urn:microsoft.com/office/officeart/2018/2/layout/IconVerticalSolidList"/>
    <dgm:cxn modelId="{0983B3CA-D2EA-4421-A7D4-D31A62867EA7}" type="presParOf" srcId="{E4416346-A348-4E24-A2B2-A0AD0F63A56D}" destId="{BD6D422B-7EA6-4897-8717-E8FC1874EF71}" srcOrd="3" destOrd="0" presId="urn:microsoft.com/office/officeart/2018/2/layout/IconVerticalSolidList"/>
    <dgm:cxn modelId="{7E6E27C0-46D7-405F-B95D-73C46A63D760}" type="presParOf" srcId="{1E85DF9B-E3F1-49E5-84B2-BD3298F774D8}" destId="{12EB1364-B1F5-49E8-B295-2FD962FB36EE}" srcOrd="1" destOrd="0" presId="urn:microsoft.com/office/officeart/2018/2/layout/IconVerticalSolidList"/>
    <dgm:cxn modelId="{CE74F850-6BAA-418B-B4E4-4E5FF11E065B}" type="presParOf" srcId="{1E85DF9B-E3F1-49E5-84B2-BD3298F774D8}" destId="{FA5F21D6-A4DF-4C68-986B-135DB8CC6593}" srcOrd="2" destOrd="0" presId="urn:microsoft.com/office/officeart/2018/2/layout/IconVerticalSolidList"/>
    <dgm:cxn modelId="{0295C433-28D0-42C8-967A-581369AB7A99}" type="presParOf" srcId="{FA5F21D6-A4DF-4C68-986B-135DB8CC6593}" destId="{703C3C49-D0BC-41FA-A885-315BBA0F3290}" srcOrd="0" destOrd="0" presId="urn:microsoft.com/office/officeart/2018/2/layout/IconVerticalSolidList"/>
    <dgm:cxn modelId="{B3FFA1D9-7FC1-4964-8831-85E7EBD9C3F3}" type="presParOf" srcId="{FA5F21D6-A4DF-4C68-986B-135DB8CC6593}" destId="{BC3D3CB3-4000-4B35-BD8B-055034892B11}" srcOrd="1" destOrd="0" presId="urn:microsoft.com/office/officeart/2018/2/layout/IconVerticalSolidList"/>
    <dgm:cxn modelId="{0A75F3C5-98E5-44A6-A10D-DB7D91E5B0B5}" type="presParOf" srcId="{FA5F21D6-A4DF-4C68-986B-135DB8CC6593}" destId="{810B011D-37A5-489C-B8F8-103BE12157C6}" srcOrd="2" destOrd="0" presId="urn:microsoft.com/office/officeart/2018/2/layout/IconVerticalSolidList"/>
    <dgm:cxn modelId="{4042D9F5-E507-4F8E-B832-9162129DDAEA}" type="presParOf" srcId="{FA5F21D6-A4DF-4C68-986B-135DB8CC6593}" destId="{146F0EE8-D1CB-479B-BC02-971FC5966E37}"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37F40F0-5989-4CA0-97B4-A2F33BBFE398}"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5EAB77F4-C670-4B21-B6A4-8961E1E4881B}">
      <dgm:prSet/>
      <dgm:spPr/>
      <dgm:t>
        <a:bodyPr/>
        <a:lstStyle/>
        <a:p>
          <a:pPr>
            <a:lnSpc>
              <a:spcPct val="100000"/>
            </a:lnSpc>
          </a:pPr>
          <a:r>
            <a:rPr lang="en-US"/>
            <a:t>Many of the suggestion in this presentation were incorporated in the </a:t>
          </a:r>
          <a:r>
            <a:rPr lang="en-US" b="1" i="1"/>
            <a:t>Petroleum Industry Act, 2022 </a:t>
          </a:r>
          <a:r>
            <a:rPr lang="en-US" b="1"/>
            <a:t>in Nigeria.</a:t>
          </a:r>
          <a:endParaRPr lang="en-US"/>
        </a:p>
      </dgm:t>
    </dgm:pt>
    <dgm:pt modelId="{AF360D6D-B19C-40DF-A1EA-C62E7E74655D}" type="parTrans" cxnId="{416A599F-C694-4B51-B849-679CB966EBD4}">
      <dgm:prSet/>
      <dgm:spPr/>
      <dgm:t>
        <a:bodyPr/>
        <a:lstStyle/>
        <a:p>
          <a:endParaRPr lang="en-US"/>
        </a:p>
      </dgm:t>
    </dgm:pt>
    <dgm:pt modelId="{A25870E2-04A1-4334-B195-F2C259E83A6E}" type="sibTrans" cxnId="{416A599F-C694-4B51-B849-679CB966EBD4}">
      <dgm:prSet/>
      <dgm:spPr/>
      <dgm:t>
        <a:bodyPr/>
        <a:lstStyle/>
        <a:p>
          <a:endParaRPr lang="en-US"/>
        </a:p>
      </dgm:t>
    </dgm:pt>
    <dgm:pt modelId="{87F62AD2-5E8C-4450-A7DB-138F95A02725}">
      <dgm:prSet/>
      <dgm:spPr/>
      <dgm:t>
        <a:bodyPr/>
        <a:lstStyle/>
        <a:p>
          <a:pPr>
            <a:lnSpc>
              <a:spcPct val="100000"/>
            </a:lnSpc>
          </a:pPr>
          <a:r>
            <a:rPr lang="en-US" dirty="0"/>
            <a:t>Nigeria experienced until 2022 a decline of their petroleum production.</a:t>
          </a:r>
        </a:p>
      </dgm:t>
    </dgm:pt>
    <dgm:pt modelId="{92F330BF-5ED2-44F8-BE76-4B2E1296EF53}" type="parTrans" cxnId="{283520CA-4D1F-409B-9C5F-EB9B9FEE51D5}">
      <dgm:prSet/>
      <dgm:spPr/>
      <dgm:t>
        <a:bodyPr/>
        <a:lstStyle/>
        <a:p>
          <a:endParaRPr lang="en-US"/>
        </a:p>
      </dgm:t>
    </dgm:pt>
    <dgm:pt modelId="{FF60D4DC-B9C9-43EF-BA3E-CE760F7D0A13}" type="sibTrans" cxnId="{283520CA-4D1F-409B-9C5F-EB9B9FEE51D5}">
      <dgm:prSet/>
      <dgm:spPr/>
      <dgm:t>
        <a:bodyPr/>
        <a:lstStyle/>
        <a:p>
          <a:endParaRPr lang="en-US"/>
        </a:p>
      </dgm:t>
    </dgm:pt>
    <dgm:pt modelId="{3FE101BF-C2E9-470B-8804-4548669DC078}">
      <dgm:prSet/>
      <dgm:spPr/>
      <dgm:t>
        <a:bodyPr/>
        <a:lstStyle/>
        <a:p>
          <a:pPr>
            <a:lnSpc>
              <a:spcPct val="100000"/>
            </a:lnSpc>
          </a:pPr>
          <a:r>
            <a:rPr lang="en-US" dirty="0"/>
            <a:t>Currently, in response to the Act, considerable new investments have been made and production may increase with one million </a:t>
          </a:r>
          <a:r>
            <a:rPr lang="en-US" dirty="0" err="1"/>
            <a:t>bopd</a:t>
          </a:r>
          <a:r>
            <a:rPr lang="en-US" dirty="0"/>
            <a:t> to 2.4 million </a:t>
          </a:r>
          <a:r>
            <a:rPr lang="en-US" dirty="0" err="1"/>
            <a:t>bopd</a:t>
          </a:r>
          <a:r>
            <a:rPr lang="en-US" dirty="0"/>
            <a:t> next year. </a:t>
          </a:r>
        </a:p>
      </dgm:t>
    </dgm:pt>
    <dgm:pt modelId="{2529E1AE-79CF-41C2-AAAA-380DF3BBE3CB}" type="parTrans" cxnId="{0DC2B0BB-4C62-48BB-9E45-303CD80BD415}">
      <dgm:prSet/>
      <dgm:spPr/>
      <dgm:t>
        <a:bodyPr/>
        <a:lstStyle/>
        <a:p>
          <a:endParaRPr lang="en-US"/>
        </a:p>
      </dgm:t>
    </dgm:pt>
    <dgm:pt modelId="{B14134CE-6507-4B8F-9BA1-220013FDA7A9}" type="sibTrans" cxnId="{0DC2B0BB-4C62-48BB-9E45-303CD80BD415}">
      <dgm:prSet/>
      <dgm:spPr/>
      <dgm:t>
        <a:bodyPr/>
        <a:lstStyle/>
        <a:p>
          <a:endParaRPr lang="en-US"/>
        </a:p>
      </dgm:t>
    </dgm:pt>
    <dgm:pt modelId="{15C6B383-CE76-49F3-81F3-DEBCC63EC457}" type="pres">
      <dgm:prSet presAssocID="{C37F40F0-5989-4CA0-97B4-A2F33BBFE398}" presName="root" presStyleCnt="0">
        <dgm:presLayoutVars>
          <dgm:dir/>
          <dgm:resizeHandles val="exact"/>
        </dgm:presLayoutVars>
      </dgm:prSet>
      <dgm:spPr/>
    </dgm:pt>
    <dgm:pt modelId="{5E8FF54D-D23C-4428-AF36-C12AFC774003}" type="pres">
      <dgm:prSet presAssocID="{5EAB77F4-C670-4B21-B6A4-8961E1E4881B}" presName="compNode" presStyleCnt="0"/>
      <dgm:spPr/>
    </dgm:pt>
    <dgm:pt modelId="{BD94BF05-54DF-42D3-94ED-ECE40927C3DB}" type="pres">
      <dgm:prSet presAssocID="{5EAB77F4-C670-4B21-B6A4-8961E1E4881B}" presName="bgRect" presStyleLbl="bgShp" presStyleIdx="0" presStyleCnt="3"/>
      <dgm:spPr/>
    </dgm:pt>
    <dgm:pt modelId="{AC9FEEE3-A0CB-4BD2-8FBE-FC897492F36D}" type="pres">
      <dgm:prSet presAssocID="{5EAB77F4-C670-4B21-B6A4-8961E1E4881B}" presName="iconRect" presStyleLbl="node1" presStyleIdx="0" presStyleCnt="3"/>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Circle with left arrow outline"/>
        </a:ext>
      </dgm:extLst>
    </dgm:pt>
    <dgm:pt modelId="{EA909C90-7AA2-4B4F-A81D-A76FC2AAD4F9}" type="pres">
      <dgm:prSet presAssocID="{5EAB77F4-C670-4B21-B6A4-8961E1E4881B}" presName="spaceRect" presStyleCnt="0"/>
      <dgm:spPr/>
    </dgm:pt>
    <dgm:pt modelId="{8543DBC9-DBFE-493E-9E92-6CB666414491}" type="pres">
      <dgm:prSet presAssocID="{5EAB77F4-C670-4B21-B6A4-8961E1E4881B}" presName="parTx" presStyleLbl="revTx" presStyleIdx="0" presStyleCnt="3">
        <dgm:presLayoutVars>
          <dgm:chMax val="0"/>
          <dgm:chPref val="0"/>
        </dgm:presLayoutVars>
      </dgm:prSet>
      <dgm:spPr/>
    </dgm:pt>
    <dgm:pt modelId="{119A1FF9-92CF-44E1-8F9B-DD41FF8EFA2C}" type="pres">
      <dgm:prSet presAssocID="{A25870E2-04A1-4334-B195-F2C259E83A6E}" presName="sibTrans" presStyleCnt="0"/>
      <dgm:spPr/>
    </dgm:pt>
    <dgm:pt modelId="{5478E45E-3C5B-4D2E-8365-DF6EE9631F2A}" type="pres">
      <dgm:prSet presAssocID="{87F62AD2-5E8C-4450-A7DB-138F95A02725}" presName="compNode" presStyleCnt="0"/>
      <dgm:spPr/>
    </dgm:pt>
    <dgm:pt modelId="{C10056D1-20BD-458D-92D6-C7D4CFF96086}" type="pres">
      <dgm:prSet presAssocID="{87F62AD2-5E8C-4450-A7DB-138F95A02725}" presName="bgRect" presStyleLbl="bgShp" presStyleIdx="1" presStyleCnt="3"/>
      <dgm:spPr/>
    </dgm:pt>
    <dgm:pt modelId="{99BFA72B-9EF9-410D-9018-5C932A21B206}" type="pres">
      <dgm:prSet presAssocID="{87F62AD2-5E8C-4450-A7DB-138F95A02725}" presName="iconRect" presStyleLbl="node1" presStyleIdx="1" presStyleCnt="3"/>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Circle with left arrow outline"/>
        </a:ext>
      </dgm:extLst>
    </dgm:pt>
    <dgm:pt modelId="{2DA6E131-1FA2-449E-BCC1-1320D83A40D6}" type="pres">
      <dgm:prSet presAssocID="{87F62AD2-5E8C-4450-A7DB-138F95A02725}" presName="spaceRect" presStyleCnt="0"/>
      <dgm:spPr/>
    </dgm:pt>
    <dgm:pt modelId="{E46C8896-C932-4C47-9883-478C552664CF}" type="pres">
      <dgm:prSet presAssocID="{87F62AD2-5E8C-4450-A7DB-138F95A02725}" presName="parTx" presStyleLbl="revTx" presStyleIdx="1" presStyleCnt="3">
        <dgm:presLayoutVars>
          <dgm:chMax val="0"/>
          <dgm:chPref val="0"/>
        </dgm:presLayoutVars>
      </dgm:prSet>
      <dgm:spPr/>
    </dgm:pt>
    <dgm:pt modelId="{739D2F7C-076D-4789-B53C-C6B6993B92BA}" type="pres">
      <dgm:prSet presAssocID="{FF60D4DC-B9C9-43EF-BA3E-CE760F7D0A13}" presName="sibTrans" presStyleCnt="0"/>
      <dgm:spPr/>
    </dgm:pt>
    <dgm:pt modelId="{15B5A018-8760-436D-92DC-4B26D943C223}" type="pres">
      <dgm:prSet presAssocID="{3FE101BF-C2E9-470B-8804-4548669DC078}" presName="compNode" presStyleCnt="0"/>
      <dgm:spPr/>
    </dgm:pt>
    <dgm:pt modelId="{599363A0-00D4-420D-9E24-52B8CDBA8D01}" type="pres">
      <dgm:prSet presAssocID="{3FE101BF-C2E9-470B-8804-4548669DC078}" presName="bgRect" presStyleLbl="bgShp" presStyleIdx="2" presStyleCnt="3"/>
      <dgm:spPr/>
    </dgm:pt>
    <dgm:pt modelId="{DD248E34-80FE-467A-A905-636B334EECFB}" type="pres">
      <dgm:prSet presAssocID="{3FE101BF-C2E9-470B-8804-4548669DC078}" presName="iconRect" presStyleLbl="node1" presStyleIdx="2" presStyleCnt="3"/>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Circle with left arrow outline"/>
        </a:ext>
      </dgm:extLst>
    </dgm:pt>
    <dgm:pt modelId="{9EE8287F-0734-4DAF-B3EC-8B3F17365384}" type="pres">
      <dgm:prSet presAssocID="{3FE101BF-C2E9-470B-8804-4548669DC078}" presName="spaceRect" presStyleCnt="0"/>
      <dgm:spPr/>
    </dgm:pt>
    <dgm:pt modelId="{B303CEB6-F204-4FB8-9031-B241FD60C7DC}" type="pres">
      <dgm:prSet presAssocID="{3FE101BF-C2E9-470B-8804-4548669DC078}" presName="parTx" presStyleLbl="revTx" presStyleIdx="2" presStyleCnt="3">
        <dgm:presLayoutVars>
          <dgm:chMax val="0"/>
          <dgm:chPref val="0"/>
        </dgm:presLayoutVars>
      </dgm:prSet>
      <dgm:spPr/>
    </dgm:pt>
  </dgm:ptLst>
  <dgm:cxnLst>
    <dgm:cxn modelId="{EBBB1021-E4A4-4F9F-ABB8-5E50A1BF246C}" type="presOf" srcId="{3FE101BF-C2E9-470B-8804-4548669DC078}" destId="{B303CEB6-F204-4FB8-9031-B241FD60C7DC}" srcOrd="0" destOrd="0" presId="urn:microsoft.com/office/officeart/2018/2/layout/IconVerticalSolidList"/>
    <dgm:cxn modelId="{3E07772C-7C2D-4BDE-B127-BD3F76505D9E}" type="presOf" srcId="{5EAB77F4-C670-4B21-B6A4-8961E1E4881B}" destId="{8543DBC9-DBFE-493E-9E92-6CB666414491}" srcOrd="0" destOrd="0" presId="urn:microsoft.com/office/officeart/2018/2/layout/IconVerticalSolidList"/>
    <dgm:cxn modelId="{0AE3E376-6B2E-40FB-9CBF-CF4C46E3E453}" type="presOf" srcId="{87F62AD2-5E8C-4450-A7DB-138F95A02725}" destId="{E46C8896-C932-4C47-9883-478C552664CF}" srcOrd="0" destOrd="0" presId="urn:microsoft.com/office/officeart/2018/2/layout/IconVerticalSolidList"/>
    <dgm:cxn modelId="{416A599F-C694-4B51-B849-679CB966EBD4}" srcId="{C37F40F0-5989-4CA0-97B4-A2F33BBFE398}" destId="{5EAB77F4-C670-4B21-B6A4-8961E1E4881B}" srcOrd="0" destOrd="0" parTransId="{AF360D6D-B19C-40DF-A1EA-C62E7E74655D}" sibTransId="{A25870E2-04A1-4334-B195-F2C259E83A6E}"/>
    <dgm:cxn modelId="{0DC2B0BB-4C62-48BB-9E45-303CD80BD415}" srcId="{C37F40F0-5989-4CA0-97B4-A2F33BBFE398}" destId="{3FE101BF-C2E9-470B-8804-4548669DC078}" srcOrd="2" destOrd="0" parTransId="{2529E1AE-79CF-41C2-AAAA-380DF3BBE3CB}" sibTransId="{B14134CE-6507-4B8F-9BA1-220013FDA7A9}"/>
    <dgm:cxn modelId="{283520CA-4D1F-409B-9C5F-EB9B9FEE51D5}" srcId="{C37F40F0-5989-4CA0-97B4-A2F33BBFE398}" destId="{87F62AD2-5E8C-4450-A7DB-138F95A02725}" srcOrd="1" destOrd="0" parTransId="{92F330BF-5ED2-44F8-BE76-4B2E1296EF53}" sibTransId="{FF60D4DC-B9C9-43EF-BA3E-CE760F7D0A13}"/>
    <dgm:cxn modelId="{D36CBAEF-7EEA-4193-A56F-790A6F370965}" type="presOf" srcId="{C37F40F0-5989-4CA0-97B4-A2F33BBFE398}" destId="{15C6B383-CE76-49F3-81F3-DEBCC63EC457}" srcOrd="0" destOrd="0" presId="urn:microsoft.com/office/officeart/2018/2/layout/IconVerticalSolidList"/>
    <dgm:cxn modelId="{8980AB5C-7BCE-4DF4-B22E-08837F7FB028}" type="presParOf" srcId="{15C6B383-CE76-49F3-81F3-DEBCC63EC457}" destId="{5E8FF54D-D23C-4428-AF36-C12AFC774003}" srcOrd="0" destOrd="0" presId="urn:microsoft.com/office/officeart/2018/2/layout/IconVerticalSolidList"/>
    <dgm:cxn modelId="{407EE127-8E75-4EBB-96AC-049CEEA4D914}" type="presParOf" srcId="{5E8FF54D-D23C-4428-AF36-C12AFC774003}" destId="{BD94BF05-54DF-42D3-94ED-ECE40927C3DB}" srcOrd="0" destOrd="0" presId="urn:microsoft.com/office/officeart/2018/2/layout/IconVerticalSolidList"/>
    <dgm:cxn modelId="{15A507B5-EF41-4D19-AA5E-8673C216A620}" type="presParOf" srcId="{5E8FF54D-D23C-4428-AF36-C12AFC774003}" destId="{AC9FEEE3-A0CB-4BD2-8FBE-FC897492F36D}" srcOrd="1" destOrd="0" presId="urn:microsoft.com/office/officeart/2018/2/layout/IconVerticalSolidList"/>
    <dgm:cxn modelId="{26F35EDE-5825-4214-B81A-86F0FF4D2287}" type="presParOf" srcId="{5E8FF54D-D23C-4428-AF36-C12AFC774003}" destId="{EA909C90-7AA2-4B4F-A81D-A76FC2AAD4F9}" srcOrd="2" destOrd="0" presId="urn:microsoft.com/office/officeart/2018/2/layout/IconVerticalSolidList"/>
    <dgm:cxn modelId="{26FC81AB-6F68-4ADE-836F-A175F2BC1CBB}" type="presParOf" srcId="{5E8FF54D-D23C-4428-AF36-C12AFC774003}" destId="{8543DBC9-DBFE-493E-9E92-6CB666414491}" srcOrd="3" destOrd="0" presId="urn:microsoft.com/office/officeart/2018/2/layout/IconVerticalSolidList"/>
    <dgm:cxn modelId="{82AD49EB-7126-424F-8BAE-8F00F2F49883}" type="presParOf" srcId="{15C6B383-CE76-49F3-81F3-DEBCC63EC457}" destId="{119A1FF9-92CF-44E1-8F9B-DD41FF8EFA2C}" srcOrd="1" destOrd="0" presId="urn:microsoft.com/office/officeart/2018/2/layout/IconVerticalSolidList"/>
    <dgm:cxn modelId="{CF533274-9769-4908-8C6E-645E6604D369}" type="presParOf" srcId="{15C6B383-CE76-49F3-81F3-DEBCC63EC457}" destId="{5478E45E-3C5B-4D2E-8365-DF6EE9631F2A}" srcOrd="2" destOrd="0" presId="urn:microsoft.com/office/officeart/2018/2/layout/IconVerticalSolidList"/>
    <dgm:cxn modelId="{105DA332-7190-4AB3-856A-3E8F5852A688}" type="presParOf" srcId="{5478E45E-3C5B-4D2E-8365-DF6EE9631F2A}" destId="{C10056D1-20BD-458D-92D6-C7D4CFF96086}" srcOrd="0" destOrd="0" presId="urn:microsoft.com/office/officeart/2018/2/layout/IconVerticalSolidList"/>
    <dgm:cxn modelId="{28699D46-7F32-4A2B-B2E6-628888CE1A93}" type="presParOf" srcId="{5478E45E-3C5B-4D2E-8365-DF6EE9631F2A}" destId="{99BFA72B-9EF9-410D-9018-5C932A21B206}" srcOrd="1" destOrd="0" presId="urn:microsoft.com/office/officeart/2018/2/layout/IconVerticalSolidList"/>
    <dgm:cxn modelId="{1503BC99-C47C-4CCC-B6FA-B84964A5F430}" type="presParOf" srcId="{5478E45E-3C5B-4D2E-8365-DF6EE9631F2A}" destId="{2DA6E131-1FA2-449E-BCC1-1320D83A40D6}" srcOrd="2" destOrd="0" presId="urn:microsoft.com/office/officeart/2018/2/layout/IconVerticalSolidList"/>
    <dgm:cxn modelId="{71371AC5-E11D-4A31-9DB1-9DE9F7C33689}" type="presParOf" srcId="{5478E45E-3C5B-4D2E-8365-DF6EE9631F2A}" destId="{E46C8896-C932-4C47-9883-478C552664CF}" srcOrd="3" destOrd="0" presId="urn:microsoft.com/office/officeart/2018/2/layout/IconVerticalSolidList"/>
    <dgm:cxn modelId="{0CDFA870-B54E-4D18-9ACC-F84D51A03EAD}" type="presParOf" srcId="{15C6B383-CE76-49F3-81F3-DEBCC63EC457}" destId="{739D2F7C-076D-4789-B53C-C6B6993B92BA}" srcOrd="3" destOrd="0" presId="urn:microsoft.com/office/officeart/2018/2/layout/IconVerticalSolidList"/>
    <dgm:cxn modelId="{85D820E6-B9F6-461A-836C-8F193A506322}" type="presParOf" srcId="{15C6B383-CE76-49F3-81F3-DEBCC63EC457}" destId="{15B5A018-8760-436D-92DC-4B26D943C223}" srcOrd="4" destOrd="0" presId="urn:microsoft.com/office/officeart/2018/2/layout/IconVerticalSolidList"/>
    <dgm:cxn modelId="{C01F21A7-A90E-431E-8BDA-55C25DF1FEEC}" type="presParOf" srcId="{15B5A018-8760-436D-92DC-4B26D943C223}" destId="{599363A0-00D4-420D-9E24-52B8CDBA8D01}" srcOrd="0" destOrd="0" presId="urn:microsoft.com/office/officeart/2018/2/layout/IconVerticalSolidList"/>
    <dgm:cxn modelId="{B58AC7AF-C966-4C58-9BAF-C493D36CCEEC}" type="presParOf" srcId="{15B5A018-8760-436D-92DC-4B26D943C223}" destId="{DD248E34-80FE-467A-A905-636B334EECFB}" srcOrd="1" destOrd="0" presId="urn:microsoft.com/office/officeart/2018/2/layout/IconVerticalSolidList"/>
    <dgm:cxn modelId="{1E877C15-FAF6-48A9-A34A-0064A55AEFD8}" type="presParOf" srcId="{15B5A018-8760-436D-92DC-4B26D943C223}" destId="{9EE8287F-0734-4DAF-B3EC-8B3F17365384}" srcOrd="2" destOrd="0" presId="urn:microsoft.com/office/officeart/2018/2/layout/IconVerticalSolidList"/>
    <dgm:cxn modelId="{92ACF810-946D-44D2-9D19-D2147AD0AAF2}" type="presParOf" srcId="{15B5A018-8760-436D-92DC-4B26D943C223}" destId="{B303CEB6-F204-4FB8-9031-B241FD60C7DC}"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F22C72-FDA3-4ABC-82E6-08C7100AA9A6}">
      <dsp:nvSpPr>
        <dsp:cNvPr id="0" name=""/>
        <dsp:cNvSpPr/>
      </dsp:nvSpPr>
      <dsp:spPr>
        <a:xfrm>
          <a:off x="0" y="699"/>
          <a:ext cx="11509828" cy="163789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84120EF-9304-4FEE-9933-ABA13FCCFF8C}">
      <dsp:nvSpPr>
        <dsp:cNvPr id="0" name=""/>
        <dsp:cNvSpPr/>
      </dsp:nvSpPr>
      <dsp:spPr>
        <a:xfrm>
          <a:off x="495464" y="369227"/>
          <a:ext cx="900844" cy="900844"/>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069D017-E76B-4E93-8EB5-D765BAFAF086}">
      <dsp:nvSpPr>
        <dsp:cNvPr id="0" name=""/>
        <dsp:cNvSpPr/>
      </dsp:nvSpPr>
      <dsp:spPr>
        <a:xfrm>
          <a:off x="1891774" y="699"/>
          <a:ext cx="9618053" cy="16378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3344" tIns="173344" rIns="173344" bIns="173344" numCol="1" spcCol="1270" anchor="ctr" anchorCtr="0">
          <a:noAutofit/>
        </a:bodyPr>
        <a:lstStyle/>
        <a:p>
          <a:pPr marL="0" lvl="0" indent="0" algn="l" defTabSz="844550">
            <a:lnSpc>
              <a:spcPct val="100000"/>
            </a:lnSpc>
            <a:spcBef>
              <a:spcPct val="0"/>
            </a:spcBef>
            <a:spcAft>
              <a:spcPct val="35000"/>
            </a:spcAft>
            <a:buNone/>
          </a:pPr>
          <a:r>
            <a:rPr lang="en-US" sz="1900" kern="1200"/>
            <a:t>PEAs should be structured in such a manner that each company can achieve this objective in the best and most economic manner based on their own plans and technologies. </a:t>
          </a:r>
        </a:p>
      </dsp:txBody>
      <dsp:txXfrm>
        <a:off x="1891774" y="699"/>
        <a:ext cx="9618053" cy="1637899"/>
      </dsp:txXfrm>
    </dsp:sp>
    <dsp:sp modelId="{A44983CA-9ECC-4FC2-BEAB-3AFA05F26105}">
      <dsp:nvSpPr>
        <dsp:cNvPr id="0" name=""/>
        <dsp:cNvSpPr/>
      </dsp:nvSpPr>
      <dsp:spPr>
        <a:xfrm>
          <a:off x="0" y="2048074"/>
          <a:ext cx="11509828" cy="163789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44C2F99-B440-4AB3-9F97-1736AB841D3F}">
      <dsp:nvSpPr>
        <dsp:cNvPr id="0" name=""/>
        <dsp:cNvSpPr/>
      </dsp:nvSpPr>
      <dsp:spPr>
        <a:xfrm>
          <a:off x="495464" y="2416602"/>
          <a:ext cx="900844" cy="900844"/>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6ABC086-AEF2-43AB-B023-9ED4088543DE}">
      <dsp:nvSpPr>
        <dsp:cNvPr id="0" name=""/>
        <dsp:cNvSpPr/>
      </dsp:nvSpPr>
      <dsp:spPr>
        <a:xfrm>
          <a:off x="1891774" y="2048074"/>
          <a:ext cx="9618053" cy="16378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3344" tIns="173344" rIns="173344" bIns="173344" numCol="1" spcCol="1270" anchor="ctr" anchorCtr="0">
          <a:noAutofit/>
        </a:bodyPr>
        <a:lstStyle/>
        <a:p>
          <a:pPr marL="0" lvl="0" indent="0" algn="l" defTabSz="844550">
            <a:lnSpc>
              <a:spcPct val="100000"/>
            </a:lnSpc>
            <a:spcBef>
              <a:spcPct val="0"/>
            </a:spcBef>
            <a:spcAft>
              <a:spcPct val="35000"/>
            </a:spcAft>
            <a:buNone/>
          </a:pPr>
          <a:r>
            <a:rPr lang="en-US" sz="1900" b="1" kern="1200"/>
            <a:t>Only the goal would be prescriptive as well as a number of minimum obligations, </a:t>
          </a:r>
          <a:r>
            <a:rPr lang="en-US" sz="1900" kern="1200"/>
            <a:t>to</a:t>
          </a:r>
          <a:r>
            <a:rPr lang="en-US" sz="1900" b="1" kern="1200"/>
            <a:t> </a:t>
          </a:r>
          <a:r>
            <a:rPr lang="en-US" sz="1900" kern="1200"/>
            <a:t>be defined jointly between government and company for a PEA or could be defined by government as element in a licensing round.  However, PEAs could be entered into with a wide variety of goals, depending on government policies. </a:t>
          </a:r>
        </a:p>
      </dsp:txBody>
      <dsp:txXfrm>
        <a:off x="1891774" y="2048074"/>
        <a:ext cx="9618053" cy="1637899"/>
      </dsp:txXfrm>
    </dsp:sp>
    <dsp:sp modelId="{3E8264AA-1845-4207-9F98-F6BE2D0B75CA}">
      <dsp:nvSpPr>
        <dsp:cNvPr id="0" name=""/>
        <dsp:cNvSpPr/>
      </dsp:nvSpPr>
      <dsp:spPr>
        <a:xfrm>
          <a:off x="0" y="4067736"/>
          <a:ext cx="11509828" cy="163789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9A2B07A-CF8A-4463-AD09-B8464D6D8E55}">
      <dsp:nvSpPr>
        <dsp:cNvPr id="0" name=""/>
        <dsp:cNvSpPr/>
      </dsp:nvSpPr>
      <dsp:spPr>
        <a:xfrm>
          <a:off x="495464" y="4463976"/>
          <a:ext cx="900844" cy="900844"/>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E6078BC-1105-41D3-BC34-81B9DC9A1F25}">
      <dsp:nvSpPr>
        <dsp:cNvPr id="0" name=""/>
        <dsp:cNvSpPr/>
      </dsp:nvSpPr>
      <dsp:spPr>
        <a:xfrm>
          <a:off x="1891774" y="4095449"/>
          <a:ext cx="9618053" cy="16378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3344" tIns="173344" rIns="173344" bIns="173344" numCol="1" spcCol="1270" anchor="ctr" anchorCtr="0">
          <a:noAutofit/>
        </a:bodyPr>
        <a:lstStyle/>
        <a:p>
          <a:pPr marL="0" lvl="0" indent="0" algn="l" defTabSz="844550">
            <a:lnSpc>
              <a:spcPct val="100000"/>
            </a:lnSpc>
            <a:spcBef>
              <a:spcPct val="0"/>
            </a:spcBef>
            <a:spcAft>
              <a:spcPct val="35000"/>
            </a:spcAft>
            <a:buNone/>
          </a:pPr>
          <a:r>
            <a:rPr lang="en-US" sz="1900" kern="1200" dirty="0"/>
            <a:t>Development plans and operations would be approved by government where the company provides convincing evidence that these plans and operations result in achieving the goal. </a:t>
          </a:r>
        </a:p>
      </dsp:txBody>
      <dsp:txXfrm>
        <a:off x="1891774" y="4095449"/>
        <a:ext cx="9618053" cy="16378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F96172-BE91-45B1-B1B4-E57653ACD3F2}">
      <dsp:nvSpPr>
        <dsp:cNvPr id="0" name=""/>
        <dsp:cNvSpPr/>
      </dsp:nvSpPr>
      <dsp:spPr>
        <a:xfrm>
          <a:off x="0" y="774605"/>
          <a:ext cx="11509828" cy="187597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AB940FD-06AE-40CD-813F-6448E4B6F15C}">
      <dsp:nvSpPr>
        <dsp:cNvPr id="0" name=""/>
        <dsp:cNvSpPr/>
      </dsp:nvSpPr>
      <dsp:spPr>
        <a:xfrm>
          <a:off x="567483" y="1196700"/>
          <a:ext cx="1032796" cy="1031787"/>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D6D422B-7EA6-4897-8717-E8FC1874EF71}">
      <dsp:nvSpPr>
        <dsp:cNvPr id="0" name=""/>
        <dsp:cNvSpPr/>
      </dsp:nvSpPr>
      <dsp:spPr>
        <a:xfrm>
          <a:off x="2167763" y="774605"/>
          <a:ext cx="9337824" cy="18778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8735" tIns="198735" rIns="198735" bIns="198735" numCol="1" spcCol="1270" anchor="ctr" anchorCtr="0">
          <a:noAutofit/>
        </a:bodyPr>
        <a:lstStyle/>
        <a:p>
          <a:pPr marL="0" lvl="0" indent="0" algn="l" defTabSz="889000">
            <a:lnSpc>
              <a:spcPct val="100000"/>
            </a:lnSpc>
            <a:spcBef>
              <a:spcPct val="0"/>
            </a:spcBef>
            <a:spcAft>
              <a:spcPct val="35000"/>
            </a:spcAft>
            <a:buNone/>
          </a:pPr>
          <a:r>
            <a:rPr lang="en-US" sz="2000" kern="1200" dirty="0"/>
            <a:t>Nevertheless, PEAs should include the </a:t>
          </a:r>
          <a:r>
            <a:rPr lang="en-US" sz="2000" b="1" kern="1200" dirty="0"/>
            <a:t>right to carry out CCS projects </a:t>
          </a:r>
          <a:r>
            <a:rPr lang="en-US" sz="2000" kern="1200" dirty="0"/>
            <a:t>where (1) companies consider this the best option to reach NetZero for their own emissions, or (2) to offer CCS as a service to third parties, or (3) to carry out CCS in combination with direct air capture in order to create carbon removal credits for use or sale.</a:t>
          </a:r>
        </a:p>
      </dsp:txBody>
      <dsp:txXfrm>
        <a:off x="2167763" y="774605"/>
        <a:ext cx="9337824" cy="1877811"/>
      </dsp:txXfrm>
    </dsp:sp>
    <dsp:sp modelId="{703C3C49-D0BC-41FA-A885-315BBA0F3290}">
      <dsp:nvSpPr>
        <dsp:cNvPr id="0" name=""/>
        <dsp:cNvSpPr/>
      </dsp:nvSpPr>
      <dsp:spPr>
        <a:xfrm>
          <a:off x="0" y="3081631"/>
          <a:ext cx="11509828" cy="187597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C3D3CB3-4000-4B35-BD8B-055034892B11}">
      <dsp:nvSpPr>
        <dsp:cNvPr id="0" name=""/>
        <dsp:cNvSpPr/>
      </dsp:nvSpPr>
      <dsp:spPr>
        <a:xfrm>
          <a:off x="597733" y="3493656"/>
          <a:ext cx="1032796" cy="1031787"/>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46F0EE8-D1CB-479B-BC02-971FC5966E37}">
      <dsp:nvSpPr>
        <dsp:cNvPr id="0" name=""/>
        <dsp:cNvSpPr/>
      </dsp:nvSpPr>
      <dsp:spPr>
        <a:xfrm>
          <a:off x="2167763" y="3081631"/>
          <a:ext cx="9337824" cy="18778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8735" tIns="198735" rIns="198735" bIns="198735" numCol="1" spcCol="1270" anchor="ctr" anchorCtr="0">
          <a:noAutofit/>
        </a:bodyPr>
        <a:lstStyle/>
        <a:p>
          <a:pPr marL="0" lvl="0" indent="0" algn="l" defTabSz="889000">
            <a:lnSpc>
              <a:spcPct val="100000"/>
            </a:lnSpc>
            <a:spcBef>
              <a:spcPct val="0"/>
            </a:spcBef>
            <a:spcAft>
              <a:spcPct val="35000"/>
            </a:spcAft>
            <a:buNone/>
          </a:pPr>
          <a:r>
            <a:rPr lang="en-US" sz="2000" kern="1200" dirty="0"/>
            <a:t>New developments such as the development of commercial carbon capture filters enriched with metal-organic frameworks, currently in development by Svente Technologies in BC, Canada, with a gigafactory that could create filters to capture 10 million tons of CO2 per year, could carbon capture and storage in subterraneous reservoirs on a large scale economically more viable. </a:t>
          </a:r>
        </a:p>
      </dsp:txBody>
      <dsp:txXfrm>
        <a:off x="2167763" y="3081631"/>
        <a:ext cx="9337824" cy="187781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94BF05-54DF-42D3-94ED-ECE40927C3DB}">
      <dsp:nvSpPr>
        <dsp:cNvPr id="0" name=""/>
        <dsp:cNvSpPr/>
      </dsp:nvSpPr>
      <dsp:spPr>
        <a:xfrm>
          <a:off x="0" y="699"/>
          <a:ext cx="11509828" cy="163789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C9FEEE3-A0CB-4BD2-8FBE-FC897492F36D}">
      <dsp:nvSpPr>
        <dsp:cNvPr id="0" name=""/>
        <dsp:cNvSpPr/>
      </dsp:nvSpPr>
      <dsp:spPr>
        <a:xfrm>
          <a:off x="495464" y="369227"/>
          <a:ext cx="900844" cy="900844"/>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543DBC9-DBFE-493E-9E92-6CB666414491}">
      <dsp:nvSpPr>
        <dsp:cNvPr id="0" name=""/>
        <dsp:cNvSpPr/>
      </dsp:nvSpPr>
      <dsp:spPr>
        <a:xfrm>
          <a:off x="1891774" y="699"/>
          <a:ext cx="9618053" cy="16378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3344" tIns="173344" rIns="173344" bIns="173344" numCol="1" spcCol="1270" anchor="ctr" anchorCtr="0">
          <a:noAutofit/>
        </a:bodyPr>
        <a:lstStyle/>
        <a:p>
          <a:pPr marL="0" lvl="0" indent="0" algn="l" defTabSz="1111250">
            <a:lnSpc>
              <a:spcPct val="100000"/>
            </a:lnSpc>
            <a:spcBef>
              <a:spcPct val="0"/>
            </a:spcBef>
            <a:spcAft>
              <a:spcPct val="35000"/>
            </a:spcAft>
            <a:buNone/>
          </a:pPr>
          <a:r>
            <a:rPr lang="en-US" sz="2500" kern="1200"/>
            <a:t>Many of the suggestion in this presentation were incorporated in the </a:t>
          </a:r>
          <a:r>
            <a:rPr lang="en-US" sz="2500" b="1" i="1" kern="1200"/>
            <a:t>Petroleum Industry Act, 2022 </a:t>
          </a:r>
          <a:r>
            <a:rPr lang="en-US" sz="2500" b="1" kern="1200"/>
            <a:t>in Nigeria.</a:t>
          </a:r>
          <a:endParaRPr lang="en-US" sz="2500" kern="1200"/>
        </a:p>
      </dsp:txBody>
      <dsp:txXfrm>
        <a:off x="1891774" y="699"/>
        <a:ext cx="9618053" cy="1637899"/>
      </dsp:txXfrm>
    </dsp:sp>
    <dsp:sp modelId="{C10056D1-20BD-458D-92D6-C7D4CFF96086}">
      <dsp:nvSpPr>
        <dsp:cNvPr id="0" name=""/>
        <dsp:cNvSpPr/>
      </dsp:nvSpPr>
      <dsp:spPr>
        <a:xfrm>
          <a:off x="0" y="2048074"/>
          <a:ext cx="11509828" cy="163789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9BFA72B-9EF9-410D-9018-5C932A21B206}">
      <dsp:nvSpPr>
        <dsp:cNvPr id="0" name=""/>
        <dsp:cNvSpPr/>
      </dsp:nvSpPr>
      <dsp:spPr>
        <a:xfrm>
          <a:off x="495464" y="2416602"/>
          <a:ext cx="900844" cy="900844"/>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46C8896-C932-4C47-9883-478C552664CF}">
      <dsp:nvSpPr>
        <dsp:cNvPr id="0" name=""/>
        <dsp:cNvSpPr/>
      </dsp:nvSpPr>
      <dsp:spPr>
        <a:xfrm>
          <a:off x="1891774" y="2048074"/>
          <a:ext cx="9618053" cy="16378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3344" tIns="173344" rIns="173344" bIns="173344" numCol="1" spcCol="1270" anchor="ctr" anchorCtr="0">
          <a:noAutofit/>
        </a:bodyPr>
        <a:lstStyle/>
        <a:p>
          <a:pPr marL="0" lvl="0" indent="0" algn="l" defTabSz="1111250">
            <a:lnSpc>
              <a:spcPct val="100000"/>
            </a:lnSpc>
            <a:spcBef>
              <a:spcPct val="0"/>
            </a:spcBef>
            <a:spcAft>
              <a:spcPct val="35000"/>
            </a:spcAft>
            <a:buNone/>
          </a:pPr>
          <a:r>
            <a:rPr lang="en-US" sz="2500" kern="1200" dirty="0"/>
            <a:t>Nigeria experienced until 2022 a decline of their petroleum production.</a:t>
          </a:r>
        </a:p>
      </dsp:txBody>
      <dsp:txXfrm>
        <a:off x="1891774" y="2048074"/>
        <a:ext cx="9618053" cy="1637899"/>
      </dsp:txXfrm>
    </dsp:sp>
    <dsp:sp modelId="{599363A0-00D4-420D-9E24-52B8CDBA8D01}">
      <dsp:nvSpPr>
        <dsp:cNvPr id="0" name=""/>
        <dsp:cNvSpPr/>
      </dsp:nvSpPr>
      <dsp:spPr>
        <a:xfrm>
          <a:off x="0" y="4095449"/>
          <a:ext cx="11509828" cy="163789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D248E34-80FE-467A-A905-636B334EECFB}">
      <dsp:nvSpPr>
        <dsp:cNvPr id="0" name=""/>
        <dsp:cNvSpPr/>
      </dsp:nvSpPr>
      <dsp:spPr>
        <a:xfrm>
          <a:off x="495464" y="4463976"/>
          <a:ext cx="900844" cy="900844"/>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03CEB6-F204-4FB8-9031-B241FD60C7DC}">
      <dsp:nvSpPr>
        <dsp:cNvPr id="0" name=""/>
        <dsp:cNvSpPr/>
      </dsp:nvSpPr>
      <dsp:spPr>
        <a:xfrm>
          <a:off x="1891774" y="4095449"/>
          <a:ext cx="9618053" cy="16378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3344" tIns="173344" rIns="173344" bIns="173344" numCol="1" spcCol="1270" anchor="ctr" anchorCtr="0">
          <a:noAutofit/>
        </a:bodyPr>
        <a:lstStyle/>
        <a:p>
          <a:pPr marL="0" lvl="0" indent="0" algn="l" defTabSz="1111250">
            <a:lnSpc>
              <a:spcPct val="100000"/>
            </a:lnSpc>
            <a:spcBef>
              <a:spcPct val="0"/>
            </a:spcBef>
            <a:spcAft>
              <a:spcPct val="35000"/>
            </a:spcAft>
            <a:buNone/>
          </a:pPr>
          <a:r>
            <a:rPr lang="en-US" sz="2500" kern="1200" dirty="0"/>
            <a:t>Currently, in response to the Act, considerable new investments have been made and production may increase with one million </a:t>
          </a:r>
          <a:r>
            <a:rPr lang="en-US" sz="2500" kern="1200" dirty="0" err="1"/>
            <a:t>bopd</a:t>
          </a:r>
          <a:r>
            <a:rPr lang="en-US" sz="2500" kern="1200" dirty="0"/>
            <a:t> to 2.4 million </a:t>
          </a:r>
          <a:r>
            <a:rPr lang="en-US" sz="2500" kern="1200" dirty="0" err="1"/>
            <a:t>bopd</a:t>
          </a:r>
          <a:r>
            <a:rPr lang="en-US" sz="2500" kern="1200" dirty="0"/>
            <a:t> next year. </a:t>
          </a:r>
        </a:p>
      </dsp:txBody>
      <dsp:txXfrm>
        <a:off x="1891774" y="4095449"/>
        <a:ext cx="9618053" cy="1637899"/>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7405A3DA-AE83-9A32-6B9D-991D28842B79}"/>
              </a:ext>
            </a:extLst>
          </p:cNvPr>
          <p:cNvSpPr>
            <a:spLocks noGrp="1" noChangeArrowheads="1"/>
          </p:cNvSpPr>
          <p:nvPr>
            <p:ph type="hdr" sz="quarter"/>
          </p:nvPr>
        </p:nvSpPr>
        <p:spPr bwMode="auto">
          <a:xfrm>
            <a:off x="0" y="0"/>
            <a:ext cx="3962400" cy="3429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l" eaLnBrk="0" fontAlgn="auto" hangingPunct="0">
              <a:spcBef>
                <a:spcPct val="0"/>
              </a:spcBef>
              <a:spcAft>
                <a:spcPts val="0"/>
              </a:spcAft>
              <a:defRPr sz="1200">
                <a:solidFill>
                  <a:schemeClr val="tx1"/>
                </a:solidFill>
                <a:latin typeface="Times New Roman" panose="02020603050405020304" pitchFamily="18" charset="0"/>
              </a:defRPr>
            </a:lvl1pPr>
          </a:lstStyle>
          <a:p>
            <a:pPr>
              <a:defRPr/>
            </a:pPr>
            <a:endParaRPr lang="en-US"/>
          </a:p>
        </p:txBody>
      </p:sp>
      <p:sp>
        <p:nvSpPr>
          <p:cNvPr id="15363" name="Rectangle 3">
            <a:extLst>
              <a:ext uri="{FF2B5EF4-FFF2-40B4-BE49-F238E27FC236}">
                <a16:creationId xmlns:a16="http://schemas.microsoft.com/office/drawing/2014/main" id="{4CE84C02-D5BF-2FBA-F57B-A9B7A48B67B4}"/>
              </a:ext>
            </a:extLst>
          </p:cNvPr>
          <p:cNvSpPr>
            <a:spLocks noGrp="1" noChangeArrowheads="1"/>
          </p:cNvSpPr>
          <p:nvPr>
            <p:ph type="dt" sz="quarter" idx="1"/>
          </p:nvPr>
        </p:nvSpPr>
        <p:spPr bwMode="auto">
          <a:xfrm>
            <a:off x="5181600" y="0"/>
            <a:ext cx="3962400" cy="3429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fontAlgn="auto" hangingPunct="0">
              <a:spcBef>
                <a:spcPct val="0"/>
              </a:spcBef>
              <a:spcAft>
                <a:spcPts val="0"/>
              </a:spcAft>
              <a:defRPr sz="1200">
                <a:solidFill>
                  <a:schemeClr val="tx1"/>
                </a:solidFill>
                <a:latin typeface="Times New Roman" panose="02020603050405020304" pitchFamily="18" charset="0"/>
              </a:defRPr>
            </a:lvl1pPr>
          </a:lstStyle>
          <a:p>
            <a:pPr>
              <a:defRPr/>
            </a:pPr>
            <a:endParaRPr lang="en-US"/>
          </a:p>
        </p:txBody>
      </p:sp>
      <p:sp>
        <p:nvSpPr>
          <p:cNvPr id="15364" name="Rectangle 4">
            <a:extLst>
              <a:ext uri="{FF2B5EF4-FFF2-40B4-BE49-F238E27FC236}">
                <a16:creationId xmlns:a16="http://schemas.microsoft.com/office/drawing/2014/main" id="{4D848E8A-011F-9CF2-320B-47062E197380}"/>
              </a:ext>
            </a:extLst>
          </p:cNvPr>
          <p:cNvSpPr>
            <a:spLocks noGrp="1" noChangeArrowheads="1"/>
          </p:cNvSpPr>
          <p:nvPr>
            <p:ph type="ftr" sz="quarter" idx="2"/>
          </p:nvPr>
        </p:nvSpPr>
        <p:spPr bwMode="auto">
          <a:xfrm>
            <a:off x="0" y="6515100"/>
            <a:ext cx="3962400" cy="3429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l" eaLnBrk="0" fontAlgn="auto" hangingPunct="0">
              <a:spcBef>
                <a:spcPct val="0"/>
              </a:spcBef>
              <a:spcAft>
                <a:spcPts val="0"/>
              </a:spcAft>
              <a:defRPr sz="1200">
                <a:solidFill>
                  <a:schemeClr val="tx1"/>
                </a:solidFill>
                <a:latin typeface="Times New Roman" panose="02020603050405020304" pitchFamily="18" charset="0"/>
              </a:defRPr>
            </a:lvl1pPr>
          </a:lstStyle>
          <a:p>
            <a:pPr>
              <a:defRPr/>
            </a:pPr>
            <a:endParaRPr lang="en-US"/>
          </a:p>
        </p:txBody>
      </p:sp>
      <p:sp>
        <p:nvSpPr>
          <p:cNvPr id="15365" name="Rectangle 5">
            <a:extLst>
              <a:ext uri="{FF2B5EF4-FFF2-40B4-BE49-F238E27FC236}">
                <a16:creationId xmlns:a16="http://schemas.microsoft.com/office/drawing/2014/main" id="{8C5849AD-4F8E-EFDB-943D-A7300BA36940}"/>
              </a:ext>
            </a:extLst>
          </p:cNvPr>
          <p:cNvSpPr>
            <a:spLocks noGrp="1" noChangeArrowheads="1"/>
          </p:cNvSpPr>
          <p:nvPr>
            <p:ph type="sldNum" sz="quarter" idx="3"/>
          </p:nvPr>
        </p:nvSpPr>
        <p:spPr bwMode="auto">
          <a:xfrm>
            <a:off x="5181600" y="6515100"/>
            <a:ext cx="3962400" cy="3429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solidFill>
                  <a:schemeClr val="tx1"/>
                </a:solidFill>
                <a:latin typeface="Times New Roman" panose="02020603050405020304" pitchFamily="18" charset="0"/>
              </a:defRPr>
            </a:lvl1pPr>
          </a:lstStyle>
          <a:p>
            <a:pPr>
              <a:defRPr/>
            </a:pPr>
            <a:fld id="{D718DDEF-2031-4829-B238-669CA1CC94A5}"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0B7E3D48-09EA-4604-C220-24E4E02943B2}"/>
              </a:ext>
            </a:extLst>
          </p:cNvPr>
          <p:cNvSpPr>
            <a:spLocks noGrp="1" noChangeArrowheads="1"/>
          </p:cNvSpPr>
          <p:nvPr>
            <p:ph type="hdr" sz="quarter"/>
          </p:nvPr>
        </p:nvSpPr>
        <p:spPr bwMode="auto">
          <a:xfrm>
            <a:off x="0" y="0"/>
            <a:ext cx="3962400" cy="3429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l" eaLnBrk="0" fontAlgn="auto" hangingPunct="0">
              <a:spcBef>
                <a:spcPct val="0"/>
              </a:spcBef>
              <a:spcAft>
                <a:spcPts val="0"/>
              </a:spcAft>
              <a:defRPr sz="1200" b="0" i="0">
                <a:solidFill>
                  <a:schemeClr val="tx1"/>
                </a:solidFill>
                <a:latin typeface="Times New Roman" panose="02020603050405020304" pitchFamily="18" charset="0"/>
              </a:defRPr>
            </a:lvl1pPr>
          </a:lstStyle>
          <a:p>
            <a:pPr>
              <a:defRPr/>
            </a:pPr>
            <a:endParaRPr lang="en-US"/>
          </a:p>
        </p:txBody>
      </p:sp>
      <p:sp>
        <p:nvSpPr>
          <p:cNvPr id="17411" name="Rectangle 3">
            <a:extLst>
              <a:ext uri="{FF2B5EF4-FFF2-40B4-BE49-F238E27FC236}">
                <a16:creationId xmlns:a16="http://schemas.microsoft.com/office/drawing/2014/main" id="{63B4EAE5-1255-2AD4-BCEF-D1A08A6F83EC}"/>
              </a:ext>
            </a:extLst>
          </p:cNvPr>
          <p:cNvSpPr>
            <a:spLocks noGrp="1" noChangeArrowheads="1"/>
          </p:cNvSpPr>
          <p:nvPr>
            <p:ph type="dt" idx="1"/>
          </p:nvPr>
        </p:nvSpPr>
        <p:spPr bwMode="auto">
          <a:xfrm>
            <a:off x="5181600" y="0"/>
            <a:ext cx="3962400" cy="3429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fontAlgn="auto" hangingPunct="0">
              <a:spcBef>
                <a:spcPct val="0"/>
              </a:spcBef>
              <a:spcAft>
                <a:spcPts val="0"/>
              </a:spcAft>
              <a:defRPr sz="1200" b="0" i="0">
                <a:solidFill>
                  <a:schemeClr val="tx1"/>
                </a:solidFill>
                <a:latin typeface="Times New Roman" panose="02020603050405020304" pitchFamily="18" charset="0"/>
              </a:defRPr>
            </a:lvl1pPr>
          </a:lstStyle>
          <a:p>
            <a:pPr>
              <a:defRPr/>
            </a:pPr>
            <a:endParaRPr lang="en-US"/>
          </a:p>
        </p:txBody>
      </p:sp>
      <p:sp>
        <p:nvSpPr>
          <p:cNvPr id="2052" name="Rectangle 4">
            <a:extLst>
              <a:ext uri="{FF2B5EF4-FFF2-40B4-BE49-F238E27FC236}">
                <a16:creationId xmlns:a16="http://schemas.microsoft.com/office/drawing/2014/main" id="{0E1C263F-A14D-9C4F-6871-74295BC3C544}"/>
              </a:ext>
            </a:extLst>
          </p:cNvPr>
          <p:cNvSpPr>
            <a:spLocks noGrp="1" noRot="1" noChangeAspect="1" noChangeArrowheads="1" noTextEdit="1"/>
          </p:cNvSpPr>
          <p:nvPr>
            <p:ph type="sldImg" idx="2"/>
          </p:nvPr>
        </p:nvSpPr>
        <p:spPr bwMode="auto">
          <a:xfrm>
            <a:off x="2286000" y="514350"/>
            <a:ext cx="4572000" cy="2571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3" name="Rectangle 5">
            <a:extLst>
              <a:ext uri="{FF2B5EF4-FFF2-40B4-BE49-F238E27FC236}">
                <a16:creationId xmlns:a16="http://schemas.microsoft.com/office/drawing/2014/main" id="{FE636190-5DB9-22A4-2D01-043AC62E207F}"/>
              </a:ext>
            </a:extLst>
          </p:cNvPr>
          <p:cNvSpPr>
            <a:spLocks noGrp="1" noChangeArrowheads="1"/>
          </p:cNvSpPr>
          <p:nvPr>
            <p:ph type="body" sz="quarter" idx="3"/>
          </p:nvPr>
        </p:nvSpPr>
        <p:spPr bwMode="auto">
          <a:xfrm>
            <a:off x="1219200" y="3257550"/>
            <a:ext cx="6705600" cy="30861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7414" name="Rectangle 6">
            <a:extLst>
              <a:ext uri="{FF2B5EF4-FFF2-40B4-BE49-F238E27FC236}">
                <a16:creationId xmlns:a16="http://schemas.microsoft.com/office/drawing/2014/main" id="{DA9A734D-B203-E03A-0DAC-8E10CD0E0A56}"/>
              </a:ext>
            </a:extLst>
          </p:cNvPr>
          <p:cNvSpPr>
            <a:spLocks noGrp="1" noChangeArrowheads="1"/>
          </p:cNvSpPr>
          <p:nvPr>
            <p:ph type="ftr" sz="quarter" idx="4"/>
          </p:nvPr>
        </p:nvSpPr>
        <p:spPr bwMode="auto">
          <a:xfrm>
            <a:off x="0" y="6515100"/>
            <a:ext cx="3962400" cy="3429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l" eaLnBrk="0" fontAlgn="auto" hangingPunct="0">
              <a:spcBef>
                <a:spcPct val="0"/>
              </a:spcBef>
              <a:spcAft>
                <a:spcPts val="0"/>
              </a:spcAft>
              <a:defRPr sz="1200" b="0" i="0">
                <a:solidFill>
                  <a:schemeClr val="tx1"/>
                </a:solidFill>
                <a:latin typeface="Times New Roman" panose="02020603050405020304" pitchFamily="18" charset="0"/>
              </a:defRPr>
            </a:lvl1pPr>
          </a:lstStyle>
          <a:p>
            <a:pPr>
              <a:defRPr/>
            </a:pPr>
            <a:endParaRPr lang="en-US"/>
          </a:p>
        </p:txBody>
      </p:sp>
      <p:sp>
        <p:nvSpPr>
          <p:cNvPr id="17415" name="Rectangle 7">
            <a:extLst>
              <a:ext uri="{FF2B5EF4-FFF2-40B4-BE49-F238E27FC236}">
                <a16:creationId xmlns:a16="http://schemas.microsoft.com/office/drawing/2014/main" id="{1FD0232C-EB9E-00F7-39FC-817751771A0E}"/>
              </a:ext>
            </a:extLst>
          </p:cNvPr>
          <p:cNvSpPr>
            <a:spLocks noGrp="1" noChangeArrowheads="1"/>
          </p:cNvSpPr>
          <p:nvPr>
            <p:ph type="sldNum" sz="quarter" idx="5"/>
          </p:nvPr>
        </p:nvSpPr>
        <p:spPr bwMode="auto">
          <a:xfrm>
            <a:off x="5181600" y="6515100"/>
            <a:ext cx="3962400" cy="3429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b="0" i="0">
                <a:solidFill>
                  <a:schemeClr val="tx1"/>
                </a:solidFill>
                <a:latin typeface="Times New Roman" panose="02020603050405020304" pitchFamily="18" charset="0"/>
              </a:defRPr>
            </a:lvl1pPr>
          </a:lstStyle>
          <a:p>
            <a:pPr>
              <a:defRPr/>
            </a:pPr>
            <a:fld id="{8B656D05-CB5D-4194-8928-6BAC8C1DB7B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FC40419D-DE6C-33C1-323A-88C86AB59F25}"/>
              </a:ext>
            </a:extLst>
          </p:cNvPr>
          <p:cNvSpPr>
            <a:spLocks noGrp="1" noRot="1" noChangeAspect="1" noChangeArrowheads="1" noTextEdit="1"/>
          </p:cNvSpPr>
          <p:nvPr>
            <p:ph type="sldImg"/>
          </p:nvPr>
        </p:nvSpPr>
        <p:spPr>
          <a:xfrm>
            <a:off x="2286000" y="514350"/>
            <a:ext cx="4572000" cy="2571750"/>
          </a:xfrm>
          <a:ln/>
        </p:spPr>
      </p:sp>
      <p:sp>
        <p:nvSpPr>
          <p:cNvPr id="7171" name="Notes Placeholder 2">
            <a:extLst>
              <a:ext uri="{FF2B5EF4-FFF2-40B4-BE49-F238E27FC236}">
                <a16:creationId xmlns:a16="http://schemas.microsoft.com/office/drawing/2014/main" id="{31E875D1-B3D8-C254-4110-1671C68BA066}"/>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7172" name="Slide Number Placeholder 3">
            <a:extLst>
              <a:ext uri="{FF2B5EF4-FFF2-40B4-BE49-F238E27FC236}">
                <a16:creationId xmlns:a16="http://schemas.microsoft.com/office/drawing/2014/main" id="{B13827BA-89FC-5441-245C-DC94ACBC2BE6}"/>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fontAlgn="base">
              <a:spcBef>
                <a:spcPct val="0"/>
              </a:spcBef>
              <a:spcAft>
                <a:spcPct val="0"/>
              </a:spcAft>
            </a:pPr>
            <a:fld id="{01CF4F45-34E5-4A46-9443-1975C4B0EE9B}" type="slidenum">
              <a:rPr kumimoji="0" lang="en-US" altLang="en-US" smtClean="0"/>
              <a:pPr fontAlgn="base">
                <a:spcBef>
                  <a:spcPct val="0"/>
                </a:spcBef>
                <a:spcAft>
                  <a:spcPct val="0"/>
                </a:spcAft>
              </a:pPr>
              <a:t>1</a:t>
            </a:fld>
            <a:endParaRPr kumimoji="0"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E8B437-8F7A-55BB-AAA2-6D6C0504BE93}"/>
            </a:ext>
          </a:extLst>
        </p:cNvPr>
        <p:cNvGrpSpPr/>
        <p:nvPr/>
      </p:nvGrpSpPr>
      <p:grpSpPr>
        <a:xfrm>
          <a:off x="0" y="0"/>
          <a:ext cx="0" cy="0"/>
          <a:chOff x="0" y="0"/>
          <a:chExt cx="0" cy="0"/>
        </a:xfrm>
      </p:grpSpPr>
      <p:sp>
        <p:nvSpPr>
          <p:cNvPr id="826370" name="Slide Image Placeholder 1">
            <a:extLst>
              <a:ext uri="{FF2B5EF4-FFF2-40B4-BE49-F238E27FC236}">
                <a16:creationId xmlns:a16="http://schemas.microsoft.com/office/drawing/2014/main" id="{A6CB6F1A-568F-F430-D253-F443B7941A5A}"/>
              </a:ext>
            </a:extLst>
          </p:cNvPr>
          <p:cNvSpPr>
            <a:spLocks noGrp="1" noRot="1" noChangeAspect="1" noChangeArrowheads="1" noTextEdit="1"/>
          </p:cNvSpPr>
          <p:nvPr>
            <p:ph type="sldImg"/>
          </p:nvPr>
        </p:nvSpPr>
        <p:spPr>
          <a:xfrm>
            <a:off x="2286000" y="514350"/>
            <a:ext cx="4572000" cy="2571750"/>
          </a:xfrm>
          <a:ln/>
        </p:spPr>
      </p:sp>
      <p:sp>
        <p:nvSpPr>
          <p:cNvPr id="826371" name="Notes Placeholder 2">
            <a:extLst>
              <a:ext uri="{FF2B5EF4-FFF2-40B4-BE49-F238E27FC236}">
                <a16:creationId xmlns:a16="http://schemas.microsoft.com/office/drawing/2014/main" id="{48B75D1B-6DA9-0AE4-F95E-2C81E21B7572}"/>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826372" name="Slide Number Placeholder 3">
            <a:extLst>
              <a:ext uri="{FF2B5EF4-FFF2-40B4-BE49-F238E27FC236}">
                <a16:creationId xmlns:a16="http://schemas.microsoft.com/office/drawing/2014/main" id="{617058B1-072F-9D6F-BC7F-BCEB84D1EB35}"/>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AD214FCC-D506-4034-8D06-FF4EF1966DAA}" type="slidenum">
              <a:rPr kumimoji="0" lang="en-US" altLang="en-US" smtClean="0"/>
              <a:pPr>
                <a:spcBef>
                  <a:spcPct val="0"/>
                </a:spcBef>
              </a:pPr>
              <a:t>11</a:t>
            </a:fld>
            <a:endParaRPr kumimoji="0" lang="en-US" altLang="en-US"/>
          </a:p>
        </p:txBody>
      </p:sp>
    </p:spTree>
    <p:extLst>
      <p:ext uri="{BB962C8B-B14F-4D97-AF65-F5344CB8AC3E}">
        <p14:creationId xmlns:p14="http://schemas.microsoft.com/office/powerpoint/2010/main" val="23246931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020C21-6B56-4A1C-4640-712C1F6CE2EB}"/>
            </a:ext>
          </a:extLst>
        </p:cNvPr>
        <p:cNvGrpSpPr/>
        <p:nvPr/>
      </p:nvGrpSpPr>
      <p:grpSpPr>
        <a:xfrm>
          <a:off x="0" y="0"/>
          <a:ext cx="0" cy="0"/>
          <a:chOff x="0" y="0"/>
          <a:chExt cx="0" cy="0"/>
        </a:xfrm>
      </p:grpSpPr>
      <p:sp>
        <p:nvSpPr>
          <p:cNvPr id="826370" name="Slide Image Placeholder 1">
            <a:extLst>
              <a:ext uri="{FF2B5EF4-FFF2-40B4-BE49-F238E27FC236}">
                <a16:creationId xmlns:a16="http://schemas.microsoft.com/office/drawing/2014/main" id="{4250E2A7-6228-B816-DAD1-FA2BF92E4A67}"/>
              </a:ext>
            </a:extLst>
          </p:cNvPr>
          <p:cNvSpPr>
            <a:spLocks noGrp="1" noRot="1" noChangeAspect="1" noChangeArrowheads="1" noTextEdit="1"/>
          </p:cNvSpPr>
          <p:nvPr>
            <p:ph type="sldImg"/>
          </p:nvPr>
        </p:nvSpPr>
        <p:spPr>
          <a:xfrm>
            <a:off x="2286000" y="514350"/>
            <a:ext cx="4572000" cy="2571750"/>
          </a:xfrm>
          <a:ln/>
        </p:spPr>
      </p:sp>
      <p:sp>
        <p:nvSpPr>
          <p:cNvPr id="826371" name="Notes Placeholder 2">
            <a:extLst>
              <a:ext uri="{FF2B5EF4-FFF2-40B4-BE49-F238E27FC236}">
                <a16:creationId xmlns:a16="http://schemas.microsoft.com/office/drawing/2014/main" id="{1FA50433-E947-2603-543F-CD6D6E265CAF}"/>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826372" name="Slide Number Placeholder 3">
            <a:extLst>
              <a:ext uri="{FF2B5EF4-FFF2-40B4-BE49-F238E27FC236}">
                <a16:creationId xmlns:a16="http://schemas.microsoft.com/office/drawing/2014/main" id="{A5D11CE3-EB40-976B-02E6-94A71BF84B9B}"/>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AD214FCC-D506-4034-8D06-FF4EF1966DAA}" type="slidenum">
              <a:rPr kumimoji="0" lang="en-US" altLang="en-US" smtClean="0"/>
              <a:pPr>
                <a:spcBef>
                  <a:spcPct val="0"/>
                </a:spcBef>
              </a:pPr>
              <a:t>12</a:t>
            </a:fld>
            <a:endParaRPr kumimoji="0" lang="en-US" altLang="en-US"/>
          </a:p>
        </p:txBody>
      </p:sp>
    </p:spTree>
    <p:extLst>
      <p:ext uri="{BB962C8B-B14F-4D97-AF65-F5344CB8AC3E}">
        <p14:creationId xmlns:p14="http://schemas.microsoft.com/office/powerpoint/2010/main" val="35848914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F26DF8-8940-65B5-3511-52AB5D592D37}"/>
            </a:ext>
          </a:extLst>
        </p:cNvPr>
        <p:cNvGrpSpPr/>
        <p:nvPr/>
      </p:nvGrpSpPr>
      <p:grpSpPr>
        <a:xfrm>
          <a:off x="0" y="0"/>
          <a:ext cx="0" cy="0"/>
          <a:chOff x="0" y="0"/>
          <a:chExt cx="0" cy="0"/>
        </a:xfrm>
      </p:grpSpPr>
      <p:sp>
        <p:nvSpPr>
          <p:cNvPr id="826370" name="Slide Image Placeholder 1">
            <a:extLst>
              <a:ext uri="{FF2B5EF4-FFF2-40B4-BE49-F238E27FC236}">
                <a16:creationId xmlns:a16="http://schemas.microsoft.com/office/drawing/2014/main" id="{55053C6A-CDA0-1C01-4F77-EC8EED4A127F}"/>
              </a:ext>
            </a:extLst>
          </p:cNvPr>
          <p:cNvSpPr>
            <a:spLocks noGrp="1" noRot="1" noChangeAspect="1" noChangeArrowheads="1" noTextEdit="1"/>
          </p:cNvSpPr>
          <p:nvPr>
            <p:ph type="sldImg"/>
          </p:nvPr>
        </p:nvSpPr>
        <p:spPr>
          <a:xfrm>
            <a:off x="2286000" y="514350"/>
            <a:ext cx="4572000" cy="2571750"/>
          </a:xfrm>
          <a:ln/>
        </p:spPr>
      </p:sp>
      <p:sp>
        <p:nvSpPr>
          <p:cNvPr id="826371" name="Notes Placeholder 2">
            <a:extLst>
              <a:ext uri="{FF2B5EF4-FFF2-40B4-BE49-F238E27FC236}">
                <a16:creationId xmlns:a16="http://schemas.microsoft.com/office/drawing/2014/main" id="{98A3C824-8429-6FC2-ADB4-7A0799F0F01F}"/>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826372" name="Slide Number Placeholder 3">
            <a:extLst>
              <a:ext uri="{FF2B5EF4-FFF2-40B4-BE49-F238E27FC236}">
                <a16:creationId xmlns:a16="http://schemas.microsoft.com/office/drawing/2014/main" id="{427FD257-E4A3-B0B7-8C04-8C1DC497C602}"/>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AD214FCC-D506-4034-8D06-FF4EF1966DAA}" type="slidenum">
              <a:rPr kumimoji="0" lang="en-US" altLang="en-US" smtClean="0"/>
              <a:pPr>
                <a:spcBef>
                  <a:spcPct val="0"/>
                </a:spcBef>
              </a:pPr>
              <a:t>13</a:t>
            </a:fld>
            <a:endParaRPr kumimoji="0" lang="en-US" altLang="en-US"/>
          </a:p>
        </p:txBody>
      </p:sp>
    </p:spTree>
    <p:extLst>
      <p:ext uri="{BB962C8B-B14F-4D97-AF65-F5344CB8AC3E}">
        <p14:creationId xmlns:p14="http://schemas.microsoft.com/office/powerpoint/2010/main" val="24226657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525741-95F6-1DB1-B9C9-1EE3DABE7FB4}"/>
            </a:ext>
          </a:extLst>
        </p:cNvPr>
        <p:cNvGrpSpPr/>
        <p:nvPr/>
      </p:nvGrpSpPr>
      <p:grpSpPr>
        <a:xfrm>
          <a:off x="0" y="0"/>
          <a:ext cx="0" cy="0"/>
          <a:chOff x="0" y="0"/>
          <a:chExt cx="0" cy="0"/>
        </a:xfrm>
      </p:grpSpPr>
      <p:sp>
        <p:nvSpPr>
          <p:cNvPr id="826370" name="Slide Image Placeholder 1">
            <a:extLst>
              <a:ext uri="{FF2B5EF4-FFF2-40B4-BE49-F238E27FC236}">
                <a16:creationId xmlns:a16="http://schemas.microsoft.com/office/drawing/2014/main" id="{47BBE4B4-BF41-F2FE-AC55-F6FB00FCEDC9}"/>
              </a:ext>
            </a:extLst>
          </p:cNvPr>
          <p:cNvSpPr>
            <a:spLocks noGrp="1" noRot="1" noChangeAspect="1" noChangeArrowheads="1" noTextEdit="1"/>
          </p:cNvSpPr>
          <p:nvPr>
            <p:ph type="sldImg"/>
          </p:nvPr>
        </p:nvSpPr>
        <p:spPr>
          <a:xfrm>
            <a:off x="2286000" y="514350"/>
            <a:ext cx="4572000" cy="2571750"/>
          </a:xfrm>
          <a:ln/>
        </p:spPr>
      </p:sp>
      <p:sp>
        <p:nvSpPr>
          <p:cNvPr id="826371" name="Notes Placeholder 2">
            <a:extLst>
              <a:ext uri="{FF2B5EF4-FFF2-40B4-BE49-F238E27FC236}">
                <a16:creationId xmlns:a16="http://schemas.microsoft.com/office/drawing/2014/main" id="{7C6137FC-5F15-5B05-E823-0B0DE6A9C388}"/>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826372" name="Slide Number Placeholder 3">
            <a:extLst>
              <a:ext uri="{FF2B5EF4-FFF2-40B4-BE49-F238E27FC236}">
                <a16:creationId xmlns:a16="http://schemas.microsoft.com/office/drawing/2014/main" id="{C7773BA6-08E1-C445-94EF-4510C161BC0A}"/>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AD214FCC-D506-4034-8D06-FF4EF1966DAA}" type="slidenum">
              <a:rPr kumimoji="0" lang="en-US" altLang="en-US" smtClean="0"/>
              <a:pPr>
                <a:spcBef>
                  <a:spcPct val="0"/>
                </a:spcBef>
              </a:pPr>
              <a:t>14</a:t>
            </a:fld>
            <a:endParaRPr kumimoji="0" lang="en-US" altLang="en-US"/>
          </a:p>
        </p:txBody>
      </p:sp>
    </p:spTree>
    <p:extLst>
      <p:ext uri="{BB962C8B-B14F-4D97-AF65-F5344CB8AC3E}">
        <p14:creationId xmlns:p14="http://schemas.microsoft.com/office/powerpoint/2010/main" val="14883089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C1BE4C-966D-F026-1EB4-6099DDC6BC56}"/>
            </a:ext>
          </a:extLst>
        </p:cNvPr>
        <p:cNvGrpSpPr/>
        <p:nvPr/>
      </p:nvGrpSpPr>
      <p:grpSpPr>
        <a:xfrm>
          <a:off x="0" y="0"/>
          <a:ext cx="0" cy="0"/>
          <a:chOff x="0" y="0"/>
          <a:chExt cx="0" cy="0"/>
        </a:xfrm>
      </p:grpSpPr>
      <p:sp>
        <p:nvSpPr>
          <p:cNvPr id="826370" name="Slide Image Placeholder 1">
            <a:extLst>
              <a:ext uri="{FF2B5EF4-FFF2-40B4-BE49-F238E27FC236}">
                <a16:creationId xmlns:a16="http://schemas.microsoft.com/office/drawing/2014/main" id="{D5396277-9A1E-6A12-06A6-EEFDA7B63FB5}"/>
              </a:ext>
            </a:extLst>
          </p:cNvPr>
          <p:cNvSpPr>
            <a:spLocks noGrp="1" noRot="1" noChangeAspect="1" noChangeArrowheads="1" noTextEdit="1"/>
          </p:cNvSpPr>
          <p:nvPr>
            <p:ph type="sldImg"/>
          </p:nvPr>
        </p:nvSpPr>
        <p:spPr>
          <a:xfrm>
            <a:off x="2286000" y="514350"/>
            <a:ext cx="4572000" cy="2571750"/>
          </a:xfrm>
          <a:ln/>
        </p:spPr>
      </p:sp>
      <p:sp>
        <p:nvSpPr>
          <p:cNvPr id="826371" name="Notes Placeholder 2">
            <a:extLst>
              <a:ext uri="{FF2B5EF4-FFF2-40B4-BE49-F238E27FC236}">
                <a16:creationId xmlns:a16="http://schemas.microsoft.com/office/drawing/2014/main" id="{B9564D02-FA30-74EA-D294-A12B42EDA2DC}"/>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826372" name="Slide Number Placeholder 3">
            <a:extLst>
              <a:ext uri="{FF2B5EF4-FFF2-40B4-BE49-F238E27FC236}">
                <a16:creationId xmlns:a16="http://schemas.microsoft.com/office/drawing/2014/main" id="{58A1B4E9-ADFB-BC5C-D9B0-70C1495B1C10}"/>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AD214FCC-D506-4034-8D06-FF4EF1966DAA}" type="slidenum">
              <a:rPr kumimoji="0" lang="en-US" altLang="en-US" smtClean="0"/>
              <a:pPr>
                <a:spcBef>
                  <a:spcPct val="0"/>
                </a:spcBef>
              </a:pPr>
              <a:t>15</a:t>
            </a:fld>
            <a:endParaRPr kumimoji="0" lang="en-US" altLang="en-US"/>
          </a:p>
        </p:txBody>
      </p:sp>
    </p:spTree>
    <p:extLst>
      <p:ext uri="{BB962C8B-B14F-4D97-AF65-F5344CB8AC3E}">
        <p14:creationId xmlns:p14="http://schemas.microsoft.com/office/powerpoint/2010/main" val="38244124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F07FDB-D6DE-96A7-03BE-2CA34F128C83}"/>
            </a:ext>
          </a:extLst>
        </p:cNvPr>
        <p:cNvGrpSpPr/>
        <p:nvPr/>
      </p:nvGrpSpPr>
      <p:grpSpPr>
        <a:xfrm>
          <a:off x="0" y="0"/>
          <a:ext cx="0" cy="0"/>
          <a:chOff x="0" y="0"/>
          <a:chExt cx="0" cy="0"/>
        </a:xfrm>
      </p:grpSpPr>
      <p:sp>
        <p:nvSpPr>
          <p:cNvPr id="826370" name="Slide Image Placeholder 1">
            <a:extLst>
              <a:ext uri="{FF2B5EF4-FFF2-40B4-BE49-F238E27FC236}">
                <a16:creationId xmlns:a16="http://schemas.microsoft.com/office/drawing/2014/main" id="{23A03EB7-06B7-D47A-27B2-0991A69C1CAE}"/>
              </a:ext>
            </a:extLst>
          </p:cNvPr>
          <p:cNvSpPr>
            <a:spLocks noGrp="1" noRot="1" noChangeAspect="1" noChangeArrowheads="1" noTextEdit="1"/>
          </p:cNvSpPr>
          <p:nvPr>
            <p:ph type="sldImg"/>
          </p:nvPr>
        </p:nvSpPr>
        <p:spPr>
          <a:xfrm>
            <a:off x="2286000" y="514350"/>
            <a:ext cx="4572000" cy="2571750"/>
          </a:xfrm>
          <a:ln/>
        </p:spPr>
      </p:sp>
      <p:sp>
        <p:nvSpPr>
          <p:cNvPr id="826371" name="Notes Placeholder 2">
            <a:extLst>
              <a:ext uri="{FF2B5EF4-FFF2-40B4-BE49-F238E27FC236}">
                <a16:creationId xmlns:a16="http://schemas.microsoft.com/office/drawing/2014/main" id="{C266FD86-79B8-C202-8A06-7FBAF9E32E1F}"/>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826372" name="Slide Number Placeholder 3">
            <a:extLst>
              <a:ext uri="{FF2B5EF4-FFF2-40B4-BE49-F238E27FC236}">
                <a16:creationId xmlns:a16="http://schemas.microsoft.com/office/drawing/2014/main" id="{755C4CE6-59F2-4718-3B5E-BABA0DD6FDEE}"/>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AD214FCC-D506-4034-8D06-FF4EF1966DAA}" type="slidenum">
              <a:rPr kumimoji="0" lang="en-US" altLang="en-US" smtClean="0"/>
              <a:pPr>
                <a:spcBef>
                  <a:spcPct val="0"/>
                </a:spcBef>
              </a:pPr>
              <a:t>16</a:t>
            </a:fld>
            <a:endParaRPr kumimoji="0" lang="en-US" altLang="en-US"/>
          </a:p>
        </p:txBody>
      </p:sp>
    </p:spTree>
    <p:extLst>
      <p:ext uri="{BB962C8B-B14F-4D97-AF65-F5344CB8AC3E}">
        <p14:creationId xmlns:p14="http://schemas.microsoft.com/office/powerpoint/2010/main" val="13487092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A94A89-15C2-0236-C97E-C0FAABD80D88}"/>
            </a:ext>
          </a:extLst>
        </p:cNvPr>
        <p:cNvGrpSpPr/>
        <p:nvPr/>
      </p:nvGrpSpPr>
      <p:grpSpPr>
        <a:xfrm>
          <a:off x="0" y="0"/>
          <a:ext cx="0" cy="0"/>
          <a:chOff x="0" y="0"/>
          <a:chExt cx="0" cy="0"/>
        </a:xfrm>
      </p:grpSpPr>
      <p:sp>
        <p:nvSpPr>
          <p:cNvPr id="826370" name="Slide Image Placeholder 1">
            <a:extLst>
              <a:ext uri="{FF2B5EF4-FFF2-40B4-BE49-F238E27FC236}">
                <a16:creationId xmlns:a16="http://schemas.microsoft.com/office/drawing/2014/main" id="{4CE53253-14EC-0FCB-58EE-A0A80FEC489C}"/>
              </a:ext>
            </a:extLst>
          </p:cNvPr>
          <p:cNvSpPr>
            <a:spLocks noGrp="1" noRot="1" noChangeAspect="1" noChangeArrowheads="1" noTextEdit="1"/>
          </p:cNvSpPr>
          <p:nvPr>
            <p:ph type="sldImg"/>
          </p:nvPr>
        </p:nvSpPr>
        <p:spPr>
          <a:xfrm>
            <a:off x="2286000" y="514350"/>
            <a:ext cx="4572000" cy="2571750"/>
          </a:xfrm>
          <a:ln/>
        </p:spPr>
      </p:sp>
      <p:sp>
        <p:nvSpPr>
          <p:cNvPr id="826371" name="Notes Placeholder 2">
            <a:extLst>
              <a:ext uri="{FF2B5EF4-FFF2-40B4-BE49-F238E27FC236}">
                <a16:creationId xmlns:a16="http://schemas.microsoft.com/office/drawing/2014/main" id="{520470AA-35F6-3E0C-32EA-FA8D46E291C0}"/>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826372" name="Slide Number Placeholder 3">
            <a:extLst>
              <a:ext uri="{FF2B5EF4-FFF2-40B4-BE49-F238E27FC236}">
                <a16:creationId xmlns:a16="http://schemas.microsoft.com/office/drawing/2014/main" id="{A158B951-339C-D2A8-956B-2E5EF6B4323B}"/>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AD214FCC-D506-4034-8D06-FF4EF1966DAA}" type="slidenum">
              <a:rPr kumimoji="0" lang="en-US" altLang="en-US" smtClean="0"/>
              <a:pPr>
                <a:spcBef>
                  <a:spcPct val="0"/>
                </a:spcBef>
              </a:pPr>
              <a:t>17</a:t>
            </a:fld>
            <a:endParaRPr kumimoji="0" lang="en-US" altLang="en-US"/>
          </a:p>
        </p:txBody>
      </p:sp>
    </p:spTree>
    <p:extLst>
      <p:ext uri="{BB962C8B-B14F-4D97-AF65-F5344CB8AC3E}">
        <p14:creationId xmlns:p14="http://schemas.microsoft.com/office/powerpoint/2010/main" val="22991751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7759AA-A1F2-02E5-9E78-19297B3E03F1}"/>
            </a:ext>
          </a:extLst>
        </p:cNvPr>
        <p:cNvGrpSpPr/>
        <p:nvPr/>
      </p:nvGrpSpPr>
      <p:grpSpPr>
        <a:xfrm>
          <a:off x="0" y="0"/>
          <a:ext cx="0" cy="0"/>
          <a:chOff x="0" y="0"/>
          <a:chExt cx="0" cy="0"/>
        </a:xfrm>
      </p:grpSpPr>
      <p:sp>
        <p:nvSpPr>
          <p:cNvPr id="826370" name="Slide Image Placeholder 1">
            <a:extLst>
              <a:ext uri="{FF2B5EF4-FFF2-40B4-BE49-F238E27FC236}">
                <a16:creationId xmlns:a16="http://schemas.microsoft.com/office/drawing/2014/main" id="{C692DFE0-5495-96A7-5CB2-7D76EB720856}"/>
              </a:ext>
            </a:extLst>
          </p:cNvPr>
          <p:cNvSpPr>
            <a:spLocks noGrp="1" noRot="1" noChangeAspect="1" noChangeArrowheads="1" noTextEdit="1"/>
          </p:cNvSpPr>
          <p:nvPr>
            <p:ph type="sldImg"/>
          </p:nvPr>
        </p:nvSpPr>
        <p:spPr>
          <a:xfrm>
            <a:off x="2286000" y="514350"/>
            <a:ext cx="4572000" cy="2571750"/>
          </a:xfrm>
          <a:ln/>
        </p:spPr>
      </p:sp>
      <p:sp>
        <p:nvSpPr>
          <p:cNvPr id="826371" name="Notes Placeholder 2">
            <a:extLst>
              <a:ext uri="{FF2B5EF4-FFF2-40B4-BE49-F238E27FC236}">
                <a16:creationId xmlns:a16="http://schemas.microsoft.com/office/drawing/2014/main" id="{D5FE48FA-D18C-CB68-017B-FFFBA7B72C9B}"/>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826372" name="Slide Number Placeholder 3">
            <a:extLst>
              <a:ext uri="{FF2B5EF4-FFF2-40B4-BE49-F238E27FC236}">
                <a16:creationId xmlns:a16="http://schemas.microsoft.com/office/drawing/2014/main" id="{B93F110C-4B17-E11E-F716-B237A16F9498}"/>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AD214FCC-D506-4034-8D06-FF4EF1966DAA}" type="slidenum">
              <a:rPr kumimoji="0" lang="en-US" altLang="en-US" smtClean="0"/>
              <a:pPr>
                <a:spcBef>
                  <a:spcPct val="0"/>
                </a:spcBef>
              </a:pPr>
              <a:t>18</a:t>
            </a:fld>
            <a:endParaRPr kumimoji="0" lang="en-US" altLang="en-US"/>
          </a:p>
        </p:txBody>
      </p:sp>
    </p:spTree>
    <p:extLst>
      <p:ext uri="{BB962C8B-B14F-4D97-AF65-F5344CB8AC3E}">
        <p14:creationId xmlns:p14="http://schemas.microsoft.com/office/powerpoint/2010/main" val="28833005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DC1592-7F0C-80E8-6E64-4C9F2E8D5C81}"/>
            </a:ext>
          </a:extLst>
        </p:cNvPr>
        <p:cNvGrpSpPr/>
        <p:nvPr/>
      </p:nvGrpSpPr>
      <p:grpSpPr>
        <a:xfrm>
          <a:off x="0" y="0"/>
          <a:ext cx="0" cy="0"/>
          <a:chOff x="0" y="0"/>
          <a:chExt cx="0" cy="0"/>
        </a:xfrm>
      </p:grpSpPr>
      <p:sp>
        <p:nvSpPr>
          <p:cNvPr id="826370" name="Slide Image Placeholder 1">
            <a:extLst>
              <a:ext uri="{FF2B5EF4-FFF2-40B4-BE49-F238E27FC236}">
                <a16:creationId xmlns:a16="http://schemas.microsoft.com/office/drawing/2014/main" id="{BEF08B6B-9536-88A1-3F94-7812CBEC4C96}"/>
              </a:ext>
            </a:extLst>
          </p:cNvPr>
          <p:cNvSpPr>
            <a:spLocks noGrp="1" noRot="1" noChangeAspect="1" noChangeArrowheads="1" noTextEdit="1"/>
          </p:cNvSpPr>
          <p:nvPr>
            <p:ph type="sldImg"/>
          </p:nvPr>
        </p:nvSpPr>
        <p:spPr>
          <a:xfrm>
            <a:off x="2286000" y="514350"/>
            <a:ext cx="4572000" cy="2571750"/>
          </a:xfrm>
          <a:ln/>
        </p:spPr>
      </p:sp>
      <p:sp>
        <p:nvSpPr>
          <p:cNvPr id="826371" name="Notes Placeholder 2">
            <a:extLst>
              <a:ext uri="{FF2B5EF4-FFF2-40B4-BE49-F238E27FC236}">
                <a16:creationId xmlns:a16="http://schemas.microsoft.com/office/drawing/2014/main" id="{B7DE7203-A93B-97CF-120F-D93D6FFFD158}"/>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826372" name="Slide Number Placeholder 3">
            <a:extLst>
              <a:ext uri="{FF2B5EF4-FFF2-40B4-BE49-F238E27FC236}">
                <a16:creationId xmlns:a16="http://schemas.microsoft.com/office/drawing/2014/main" id="{E4537E8B-0D80-2661-4EC1-8CA0D6231725}"/>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AD214FCC-D506-4034-8D06-FF4EF1966DAA}" type="slidenum">
              <a:rPr kumimoji="0" lang="en-US" altLang="en-US" smtClean="0"/>
              <a:pPr>
                <a:spcBef>
                  <a:spcPct val="0"/>
                </a:spcBef>
              </a:pPr>
              <a:t>19</a:t>
            </a:fld>
            <a:endParaRPr kumimoji="0" lang="en-US" altLang="en-US"/>
          </a:p>
        </p:txBody>
      </p:sp>
    </p:spTree>
    <p:extLst>
      <p:ext uri="{BB962C8B-B14F-4D97-AF65-F5344CB8AC3E}">
        <p14:creationId xmlns:p14="http://schemas.microsoft.com/office/powerpoint/2010/main" val="25968676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6A71AE-A8B5-6142-76B4-CB9FCBE12689}"/>
            </a:ext>
          </a:extLst>
        </p:cNvPr>
        <p:cNvGrpSpPr/>
        <p:nvPr/>
      </p:nvGrpSpPr>
      <p:grpSpPr>
        <a:xfrm>
          <a:off x="0" y="0"/>
          <a:ext cx="0" cy="0"/>
          <a:chOff x="0" y="0"/>
          <a:chExt cx="0" cy="0"/>
        </a:xfrm>
      </p:grpSpPr>
      <p:sp>
        <p:nvSpPr>
          <p:cNvPr id="826370" name="Slide Image Placeholder 1">
            <a:extLst>
              <a:ext uri="{FF2B5EF4-FFF2-40B4-BE49-F238E27FC236}">
                <a16:creationId xmlns:a16="http://schemas.microsoft.com/office/drawing/2014/main" id="{5218B5C4-68E0-4545-90BD-B79D935DDF4B}"/>
              </a:ext>
            </a:extLst>
          </p:cNvPr>
          <p:cNvSpPr>
            <a:spLocks noGrp="1" noRot="1" noChangeAspect="1" noChangeArrowheads="1" noTextEdit="1"/>
          </p:cNvSpPr>
          <p:nvPr>
            <p:ph type="sldImg"/>
          </p:nvPr>
        </p:nvSpPr>
        <p:spPr>
          <a:xfrm>
            <a:off x="2286000" y="514350"/>
            <a:ext cx="4572000" cy="2571750"/>
          </a:xfrm>
          <a:ln/>
        </p:spPr>
      </p:sp>
      <p:sp>
        <p:nvSpPr>
          <p:cNvPr id="826371" name="Notes Placeholder 2">
            <a:extLst>
              <a:ext uri="{FF2B5EF4-FFF2-40B4-BE49-F238E27FC236}">
                <a16:creationId xmlns:a16="http://schemas.microsoft.com/office/drawing/2014/main" id="{0BE8F877-7EF7-760B-770D-185C54D6612C}"/>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826372" name="Slide Number Placeholder 3">
            <a:extLst>
              <a:ext uri="{FF2B5EF4-FFF2-40B4-BE49-F238E27FC236}">
                <a16:creationId xmlns:a16="http://schemas.microsoft.com/office/drawing/2014/main" id="{DF69F8E8-65CF-D2C1-2A1D-B453829C3512}"/>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AD214FCC-D506-4034-8D06-FF4EF1966DAA}" type="slidenum">
              <a:rPr kumimoji="0" lang="en-US" altLang="en-US" smtClean="0"/>
              <a:pPr>
                <a:spcBef>
                  <a:spcPct val="0"/>
                </a:spcBef>
              </a:pPr>
              <a:t>20</a:t>
            </a:fld>
            <a:endParaRPr kumimoji="0" lang="en-US" altLang="en-US"/>
          </a:p>
        </p:txBody>
      </p:sp>
    </p:spTree>
    <p:extLst>
      <p:ext uri="{BB962C8B-B14F-4D97-AF65-F5344CB8AC3E}">
        <p14:creationId xmlns:p14="http://schemas.microsoft.com/office/powerpoint/2010/main" val="24799788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1AF580-DEB0-C56A-50D7-EDC346798F03}"/>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13A9AE51-9BD6-39AE-A2FB-4F726A49F9F9}"/>
              </a:ext>
            </a:extLst>
          </p:cNvPr>
          <p:cNvSpPr>
            <a:spLocks noGrp="1" noRot="1" noChangeAspect="1" noChangeArrowheads="1" noTextEdit="1"/>
          </p:cNvSpPr>
          <p:nvPr>
            <p:ph type="sldImg"/>
          </p:nvPr>
        </p:nvSpPr>
        <p:spPr>
          <a:xfrm>
            <a:off x="2286000" y="514350"/>
            <a:ext cx="4572000" cy="2571750"/>
          </a:xfrm>
          <a:ln/>
        </p:spPr>
      </p:sp>
      <p:sp>
        <p:nvSpPr>
          <p:cNvPr id="7171" name="Notes Placeholder 2">
            <a:extLst>
              <a:ext uri="{FF2B5EF4-FFF2-40B4-BE49-F238E27FC236}">
                <a16:creationId xmlns:a16="http://schemas.microsoft.com/office/drawing/2014/main" id="{D55E71AA-2700-5440-9DC2-AF3ADFBB4762}"/>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7172" name="Slide Number Placeholder 3">
            <a:extLst>
              <a:ext uri="{FF2B5EF4-FFF2-40B4-BE49-F238E27FC236}">
                <a16:creationId xmlns:a16="http://schemas.microsoft.com/office/drawing/2014/main" id="{B5460B68-0AEA-27B7-66E3-00E699906A5A}"/>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fontAlgn="base">
              <a:spcBef>
                <a:spcPct val="0"/>
              </a:spcBef>
              <a:spcAft>
                <a:spcPct val="0"/>
              </a:spcAft>
            </a:pPr>
            <a:fld id="{01CF4F45-34E5-4A46-9443-1975C4B0EE9B}" type="slidenum">
              <a:rPr kumimoji="0" lang="en-US" altLang="en-US" smtClean="0"/>
              <a:pPr fontAlgn="base">
                <a:spcBef>
                  <a:spcPct val="0"/>
                </a:spcBef>
                <a:spcAft>
                  <a:spcPct val="0"/>
                </a:spcAft>
              </a:pPr>
              <a:t>2</a:t>
            </a:fld>
            <a:endParaRPr kumimoji="0" lang="en-US" altLang="en-US"/>
          </a:p>
        </p:txBody>
      </p:sp>
    </p:spTree>
    <p:extLst>
      <p:ext uri="{BB962C8B-B14F-4D97-AF65-F5344CB8AC3E}">
        <p14:creationId xmlns:p14="http://schemas.microsoft.com/office/powerpoint/2010/main" val="21727178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4154DD-7D66-F260-07FB-77C9F1F88AD7}"/>
            </a:ext>
          </a:extLst>
        </p:cNvPr>
        <p:cNvGrpSpPr/>
        <p:nvPr/>
      </p:nvGrpSpPr>
      <p:grpSpPr>
        <a:xfrm>
          <a:off x="0" y="0"/>
          <a:ext cx="0" cy="0"/>
          <a:chOff x="0" y="0"/>
          <a:chExt cx="0" cy="0"/>
        </a:xfrm>
      </p:grpSpPr>
      <p:sp>
        <p:nvSpPr>
          <p:cNvPr id="826370" name="Slide Image Placeholder 1">
            <a:extLst>
              <a:ext uri="{FF2B5EF4-FFF2-40B4-BE49-F238E27FC236}">
                <a16:creationId xmlns:a16="http://schemas.microsoft.com/office/drawing/2014/main" id="{E2431BF2-4028-E027-9DD0-B16300FDA77C}"/>
              </a:ext>
            </a:extLst>
          </p:cNvPr>
          <p:cNvSpPr>
            <a:spLocks noGrp="1" noRot="1" noChangeAspect="1" noChangeArrowheads="1" noTextEdit="1"/>
          </p:cNvSpPr>
          <p:nvPr>
            <p:ph type="sldImg"/>
          </p:nvPr>
        </p:nvSpPr>
        <p:spPr>
          <a:xfrm>
            <a:off x="2286000" y="514350"/>
            <a:ext cx="4572000" cy="2571750"/>
          </a:xfrm>
          <a:ln/>
        </p:spPr>
      </p:sp>
      <p:sp>
        <p:nvSpPr>
          <p:cNvPr id="826371" name="Notes Placeholder 2">
            <a:extLst>
              <a:ext uri="{FF2B5EF4-FFF2-40B4-BE49-F238E27FC236}">
                <a16:creationId xmlns:a16="http://schemas.microsoft.com/office/drawing/2014/main" id="{33A47127-445F-9457-2E4A-1BD529DE20FC}"/>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826372" name="Slide Number Placeholder 3">
            <a:extLst>
              <a:ext uri="{FF2B5EF4-FFF2-40B4-BE49-F238E27FC236}">
                <a16:creationId xmlns:a16="http://schemas.microsoft.com/office/drawing/2014/main" id="{342A1291-C7CE-FA1E-8530-BF834C012388}"/>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AD214FCC-D506-4034-8D06-FF4EF1966DAA}" type="slidenum">
              <a:rPr kumimoji="0" lang="en-US" altLang="en-US" smtClean="0"/>
              <a:pPr>
                <a:spcBef>
                  <a:spcPct val="0"/>
                </a:spcBef>
              </a:pPr>
              <a:t>21</a:t>
            </a:fld>
            <a:endParaRPr kumimoji="0" lang="en-US" altLang="en-US"/>
          </a:p>
        </p:txBody>
      </p:sp>
    </p:spTree>
    <p:extLst>
      <p:ext uri="{BB962C8B-B14F-4D97-AF65-F5344CB8AC3E}">
        <p14:creationId xmlns:p14="http://schemas.microsoft.com/office/powerpoint/2010/main" val="33477249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1DF74E-E311-E974-FA12-8B15A51CBEB0}"/>
            </a:ext>
          </a:extLst>
        </p:cNvPr>
        <p:cNvGrpSpPr/>
        <p:nvPr/>
      </p:nvGrpSpPr>
      <p:grpSpPr>
        <a:xfrm>
          <a:off x="0" y="0"/>
          <a:ext cx="0" cy="0"/>
          <a:chOff x="0" y="0"/>
          <a:chExt cx="0" cy="0"/>
        </a:xfrm>
      </p:grpSpPr>
      <p:sp>
        <p:nvSpPr>
          <p:cNvPr id="826370" name="Slide Image Placeholder 1">
            <a:extLst>
              <a:ext uri="{FF2B5EF4-FFF2-40B4-BE49-F238E27FC236}">
                <a16:creationId xmlns:a16="http://schemas.microsoft.com/office/drawing/2014/main" id="{4BCA5D21-1E6E-9A6A-7FAF-A9FF2FECD116}"/>
              </a:ext>
            </a:extLst>
          </p:cNvPr>
          <p:cNvSpPr>
            <a:spLocks noGrp="1" noRot="1" noChangeAspect="1" noChangeArrowheads="1" noTextEdit="1"/>
          </p:cNvSpPr>
          <p:nvPr>
            <p:ph type="sldImg"/>
          </p:nvPr>
        </p:nvSpPr>
        <p:spPr>
          <a:xfrm>
            <a:off x="2286000" y="514350"/>
            <a:ext cx="4572000" cy="2571750"/>
          </a:xfrm>
          <a:ln/>
        </p:spPr>
      </p:sp>
      <p:sp>
        <p:nvSpPr>
          <p:cNvPr id="826371" name="Notes Placeholder 2">
            <a:extLst>
              <a:ext uri="{FF2B5EF4-FFF2-40B4-BE49-F238E27FC236}">
                <a16:creationId xmlns:a16="http://schemas.microsoft.com/office/drawing/2014/main" id="{A1E8E182-88CF-8AC5-87D0-401D52510EB1}"/>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826372" name="Slide Number Placeholder 3">
            <a:extLst>
              <a:ext uri="{FF2B5EF4-FFF2-40B4-BE49-F238E27FC236}">
                <a16:creationId xmlns:a16="http://schemas.microsoft.com/office/drawing/2014/main" id="{03008CDF-2214-A752-64FE-8A39A734DCF3}"/>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AD214FCC-D506-4034-8D06-FF4EF1966DAA}" type="slidenum">
              <a:rPr kumimoji="0" lang="en-US" altLang="en-US" smtClean="0"/>
              <a:pPr>
                <a:spcBef>
                  <a:spcPct val="0"/>
                </a:spcBef>
              </a:pPr>
              <a:t>22</a:t>
            </a:fld>
            <a:endParaRPr kumimoji="0" lang="en-US" altLang="en-US"/>
          </a:p>
        </p:txBody>
      </p:sp>
    </p:spTree>
    <p:extLst>
      <p:ext uri="{BB962C8B-B14F-4D97-AF65-F5344CB8AC3E}">
        <p14:creationId xmlns:p14="http://schemas.microsoft.com/office/powerpoint/2010/main" val="28707290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4B2E77-A0A3-485F-3D89-25A841F394CD}"/>
            </a:ext>
          </a:extLst>
        </p:cNvPr>
        <p:cNvGrpSpPr/>
        <p:nvPr/>
      </p:nvGrpSpPr>
      <p:grpSpPr>
        <a:xfrm>
          <a:off x="0" y="0"/>
          <a:ext cx="0" cy="0"/>
          <a:chOff x="0" y="0"/>
          <a:chExt cx="0" cy="0"/>
        </a:xfrm>
      </p:grpSpPr>
      <p:sp>
        <p:nvSpPr>
          <p:cNvPr id="826370" name="Slide Image Placeholder 1">
            <a:extLst>
              <a:ext uri="{FF2B5EF4-FFF2-40B4-BE49-F238E27FC236}">
                <a16:creationId xmlns:a16="http://schemas.microsoft.com/office/drawing/2014/main" id="{35642FDD-9C57-BBCA-7809-99915EB61845}"/>
              </a:ext>
            </a:extLst>
          </p:cNvPr>
          <p:cNvSpPr>
            <a:spLocks noGrp="1" noRot="1" noChangeAspect="1" noChangeArrowheads="1" noTextEdit="1"/>
          </p:cNvSpPr>
          <p:nvPr>
            <p:ph type="sldImg"/>
          </p:nvPr>
        </p:nvSpPr>
        <p:spPr>
          <a:xfrm>
            <a:off x="2286000" y="514350"/>
            <a:ext cx="4572000" cy="2571750"/>
          </a:xfrm>
          <a:ln/>
        </p:spPr>
      </p:sp>
      <p:sp>
        <p:nvSpPr>
          <p:cNvPr id="826371" name="Notes Placeholder 2">
            <a:extLst>
              <a:ext uri="{FF2B5EF4-FFF2-40B4-BE49-F238E27FC236}">
                <a16:creationId xmlns:a16="http://schemas.microsoft.com/office/drawing/2014/main" id="{4C7244CF-174B-43C6-B93A-CE51C9E60FB5}"/>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826372" name="Slide Number Placeholder 3">
            <a:extLst>
              <a:ext uri="{FF2B5EF4-FFF2-40B4-BE49-F238E27FC236}">
                <a16:creationId xmlns:a16="http://schemas.microsoft.com/office/drawing/2014/main" id="{149D0AE0-43BE-6519-9AEF-3D445BC3CCD9}"/>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AD214FCC-D506-4034-8D06-FF4EF1966DAA}" type="slidenum">
              <a:rPr kumimoji="0" lang="en-US" altLang="en-US" smtClean="0"/>
              <a:pPr>
                <a:spcBef>
                  <a:spcPct val="0"/>
                </a:spcBef>
              </a:pPr>
              <a:t>23</a:t>
            </a:fld>
            <a:endParaRPr kumimoji="0" lang="en-US" altLang="en-US"/>
          </a:p>
        </p:txBody>
      </p:sp>
    </p:spTree>
    <p:extLst>
      <p:ext uri="{BB962C8B-B14F-4D97-AF65-F5344CB8AC3E}">
        <p14:creationId xmlns:p14="http://schemas.microsoft.com/office/powerpoint/2010/main" val="26832624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E9FD8A-AD2A-A8F2-1929-A302321CEBD3}"/>
            </a:ext>
          </a:extLst>
        </p:cNvPr>
        <p:cNvGrpSpPr/>
        <p:nvPr/>
      </p:nvGrpSpPr>
      <p:grpSpPr>
        <a:xfrm>
          <a:off x="0" y="0"/>
          <a:ext cx="0" cy="0"/>
          <a:chOff x="0" y="0"/>
          <a:chExt cx="0" cy="0"/>
        </a:xfrm>
      </p:grpSpPr>
      <p:sp>
        <p:nvSpPr>
          <p:cNvPr id="826370" name="Slide Image Placeholder 1">
            <a:extLst>
              <a:ext uri="{FF2B5EF4-FFF2-40B4-BE49-F238E27FC236}">
                <a16:creationId xmlns:a16="http://schemas.microsoft.com/office/drawing/2014/main" id="{67F30724-E602-B38D-D4AB-B31006B71404}"/>
              </a:ext>
            </a:extLst>
          </p:cNvPr>
          <p:cNvSpPr>
            <a:spLocks noGrp="1" noRot="1" noChangeAspect="1" noChangeArrowheads="1" noTextEdit="1"/>
          </p:cNvSpPr>
          <p:nvPr>
            <p:ph type="sldImg"/>
          </p:nvPr>
        </p:nvSpPr>
        <p:spPr>
          <a:xfrm>
            <a:off x="2286000" y="514350"/>
            <a:ext cx="4572000" cy="2571750"/>
          </a:xfrm>
          <a:ln/>
        </p:spPr>
      </p:sp>
      <p:sp>
        <p:nvSpPr>
          <p:cNvPr id="826371" name="Notes Placeholder 2">
            <a:extLst>
              <a:ext uri="{FF2B5EF4-FFF2-40B4-BE49-F238E27FC236}">
                <a16:creationId xmlns:a16="http://schemas.microsoft.com/office/drawing/2014/main" id="{1C820011-BABB-D495-3DF4-102470737BD8}"/>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826372" name="Slide Number Placeholder 3">
            <a:extLst>
              <a:ext uri="{FF2B5EF4-FFF2-40B4-BE49-F238E27FC236}">
                <a16:creationId xmlns:a16="http://schemas.microsoft.com/office/drawing/2014/main" id="{2581229A-7360-5FFF-5FB1-3F6AD9497E03}"/>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AD214FCC-D506-4034-8D06-FF4EF1966DAA}" type="slidenum">
              <a:rPr kumimoji="0" lang="en-US" altLang="en-US" smtClean="0"/>
              <a:pPr>
                <a:spcBef>
                  <a:spcPct val="0"/>
                </a:spcBef>
              </a:pPr>
              <a:t>24</a:t>
            </a:fld>
            <a:endParaRPr kumimoji="0" lang="en-US" altLang="en-US"/>
          </a:p>
        </p:txBody>
      </p:sp>
    </p:spTree>
    <p:extLst>
      <p:ext uri="{BB962C8B-B14F-4D97-AF65-F5344CB8AC3E}">
        <p14:creationId xmlns:p14="http://schemas.microsoft.com/office/powerpoint/2010/main" val="1591844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1B564C-0C9A-5A38-CF4E-58450DCDD3AA}"/>
            </a:ext>
          </a:extLst>
        </p:cNvPr>
        <p:cNvGrpSpPr/>
        <p:nvPr/>
      </p:nvGrpSpPr>
      <p:grpSpPr>
        <a:xfrm>
          <a:off x="0" y="0"/>
          <a:ext cx="0" cy="0"/>
          <a:chOff x="0" y="0"/>
          <a:chExt cx="0" cy="0"/>
        </a:xfrm>
      </p:grpSpPr>
      <p:sp>
        <p:nvSpPr>
          <p:cNvPr id="826370" name="Slide Image Placeholder 1">
            <a:extLst>
              <a:ext uri="{FF2B5EF4-FFF2-40B4-BE49-F238E27FC236}">
                <a16:creationId xmlns:a16="http://schemas.microsoft.com/office/drawing/2014/main" id="{7F0AE16C-92A2-6265-A6D5-5CCE6C96E637}"/>
              </a:ext>
            </a:extLst>
          </p:cNvPr>
          <p:cNvSpPr>
            <a:spLocks noGrp="1" noRot="1" noChangeAspect="1" noChangeArrowheads="1" noTextEdit="1"/>
          </p:cNvSpPr>
          <p:nvPr>
            <p:ph type="sldImg"/>
          </p:nvPr>
        </p:nvSpPr>
        <p:spPr>
          <a:xfrm>
            <a:off x="2286000" y="514350"/>
            <a:ext cx="4572000" cy="2571750"/>
          </a:xfrm>
          <a:ln/>
        </p:spPr>
      </p:sp>
      <p:sp>
        <p:nvSpPr>
          <p:cNvPr id="826371" name="Notes Placeholder 2">
            <a:extLst>
              <a:ext uri="{FF2B5EF4-FFF2-40B4-BE49-F238E27FC236}">
                <a16:creationId xmlns:a16="http://schemas.microsoft.com/office/drawing/2014/main" id="{BB776FA2-A123-FA3C-DAE6-308F86250BF7}"/>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826372" name="Slide Number Placeholder 3">
            <a:extLst>
              <a:ext uri="{FF2B5EF4-FFF2-40B4-BE49-F238E27FC236}">
                <a16:creationId xmlns:a16="http://schemas.microsoft.com/office/drawing/2014/main" id="{DF524E3E-DBD9-479B-87B5-CE1015DA942C}"/>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AD214FCC-D506-4034-8D06-FF4EF1966DAA}" type="slidenum">
              <a:rPr kumimoji="0" lang="en-US" altLang="en-US" smtClean="0"/>
              <a:pPr>
                <a:spcBef>
                  <a:spcPct val="0"/>
                </a:spcBef>
              </a:pPr>
              <a:t>25</a:t>
            </a:fld>
            <a:endParaRPr kumimoji="0" lang="en-US" altLang="en-US"/>
          </a:p>
        </p:txBody>
      </p:sp>
    </p:spTree>
    <p:extLst>
      <p:ext uri="{BB962C8B-B14F-4D97-AF65-F5344CB8AC3E}">
        <p14:creationId xmlns:p14="http://schemas.microsoft.com/office/powerpoint/2010/main" val="86025015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CE26CA-751A-B17F-8845-3BCF2212C430}"/>
            </a:ext>
          </a:extLst>
        </p:cNvPr>
        <p:cNvGrpSpPr/>
        <p:nvPr/>
      </p:nvGrpSpPr>
      <p:grpSpPr>
        <a:xfrm>
          <a:off x="0" y="0"/>
          <a:ext cx="0" cy="0"/>
          <a:chOff x="0" y="0"/>
          <a:chExt cx="0" cy="0"/>
        </a:xfrm>
      </p:grpSpPr>
      <p:sp>
        <p:nvSpPr>
          <p:cNvPr id="826370" name="Slide Image Placeholder 1">
            <a:extLst>
              <a:ext uri="{FF2B5EF4-FFF2-40B4-BE49-F238E27FC236}">
                <a16:creationId xmlns:a16="http://schemas.microsoft.com/office/drawing/2014/main" id="{8B6C520A-683E-7F0C-7E65-B4FD954A43BC}"/>
              </a:ext>
            </a:extLst>
          </p:cNvPr>
          <p:cNvSpPr>
            <a:spLocks noGrp="1" noRot="1" noChangeAspect="1" noChangeArrowheads="1" noTextEdit="1"/>
          </p:cNvSpPr>
          <p:nvPr>
            <p:ph type="sldImg"/>
          </p:nvPr>
        </p:nvSpPr>
        <p:spPr>
          <a:xfrm>
            <a:off x="2286000" y="514350"/>
            <a:ext cx="4572000" cy="2571750"/>
          </a:xfrm>
          <a:ln/>
        </p:spPr>
      </p:sp>
      <p:sp>
        <p:nvSpPr>
          <p:cNvPr id="826371" name="Notes Placeholder 2">
            <a:extLst>
              <a:ext uri="{FF2B5EF4-FFF2-40B4-BE49-F238E27FC236}">
                <a16:creationId xmlns:a16="http://schemas.microsoft.com/office/drawing/2014/main" id="{1021A5BF-8634-CBCA-39AC-AD98BA394366}"/>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826372" name="Slide Number Placeholder 3">
            <a:extLst>
              <a:ext uri="{FF2B5EF4-FFF2-40B4-BE49-F238E27FC236}">
                <a16:creationId xmlns:a16="http://schemas.microsoft.com/office/drawing/2014/main" id="{BFD2DE02-B079-8C68-229E-80349178D950}"/>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AD214FCC-D506-4034-8D06-FF4EF1966DAA}" type="slidenum">
              <a:rPr kumimoji="0" lang="en-US" altLang="en-US" smtClean="0"/>
              <a:pPr>
                <a:spcBef>
                  <a:spcPct val="0"/>
                </a:spcBef>
              </a:pPr>
              <a:t>26</a:t>
            </a:fld>
            <a:endParaRPr kumimoji="0" lang="en-US" altLang="en-US"/>
          </a:p>
        </p:txBody>
      </p:sp>
    </p:spTree>
    <p:extLst>
      <p:ext uri="{BB962C8B-B14F-4D97-AF65-F5344CB8AC3E}">
        <p14:creationId xmlns:p14="http://schemas.microsoft.com/office/powerpoint/2010/main" val="76995850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FE3596-DFF3-0EC8-C813-DCF4E00658A8}"/>
            </a:ext>
          </a:extLst>
        </p:cNvPr>
        <p:cNvGrpSpPr/>
        <p:nvPr/>
      </p:nvGrpSpPr>
      <p:grpSpPr>
        <a:xfrm>
          <a:off x="0" y="0"/>
          <a:ext cx="0" cy="0"/>
          <a:chOff x="0" y="0"/>
          <a:chExt cx="0" cy="0"/>
        </a:xfrm>
      </p:grpSpPr>
      <p:sp>
        <p:nvSpPr>
          <p:cNvPr id="826370" name="Slide Image Placeholder 1">
            <a:extLst>
              <a:ext uri="{FF2B5EF4-FFF2-40B4-BE49-F238E27FC236}">
                <a16:creationId xmlns:a16="http://schemas.microsoft.com/office/drawing/2014/main" id="{831C8A41-A215-6947-22B5-2CC2EBA1EB48}"/>
              </a:ext>
            </a:extLst>
          </p:cNvPr>
          <p:cNvSpPr>
            <a:spLocks noGrp="1" noRot="1" noChangeAspect="1" noChangeArrowheads="1" noTextEdit="1"/>
          </p:cNvSpPr>
          <p:nvPr>
            <p:ph type="sldImg"/>
          </p:nvPr>
        </p:nvSpPr>
        <p:spPr>
          <a:xfrm>
            <a:off x="2286000" y="514350"/>
            <a:ext cx="4572000" cy="2571750"/>
          </a:xfrm>
          <a:ln/>
        </p:spPr>
      </p:sp>
      <p:sp>
        <p:nvSpPr>
          <p:cNvPr id="826371" name="Notes Placeholder 2">
            <a:extLst>
              <a:ext uri="{FF2B5EF4-FFF2-40B4-BE49-F238E27FC236}">
                <a16:creationId xmlns:a16="http://schemas.microsoft.com/office/drawing/2014/main" id="{505D9D19-956B-D3E2-E699-D456644AB43E}"/>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826372" name="Slide Number Placeholder 3">
            <a:extLst>
              <a:ext uri="{FF2B5EF4-FFF2-40B4-BE49-F238E27FC236}">
                <a16:creationId xmlns:a16="http://schemas.microsoft.com/office/drawing/2014/main" id="{9EF7C98D-3BF1-78BC-0AB0-9132084E3848}"/>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AD214FCC-D506-4034-8D06-FF4EF1966DAA}" type="slidenum">
              <a:rPr kumimoji="0" lang="en-US" altLang="en-US" smtClean="0"/>
              <a:pPr>
                <a:spcBef>
                  <a:spcPct val="0"/>
                </a:spcBef>
              </a:pPr>
              <a:t>27</a:t>
            </a:fld>
            <a:endParaRPr kumimoji="0" lang="en-US" altLang="en-US"/>
          </a:p>
        </p:txBody>
      </p:sp>
    </p:spTree>
    <p:extLst>
      <p:ext uri="{BB962C8B-B14F-4D97-AF65-F5344CB8AC3E}">
        <p14:creationId xmlns:p14="http://schemas.microsoft.com/office/powerpoint/2010/main" val="231828160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857D4C-8AA4-F2BC-2A25-8B583D1750E3}"/>
            </a:ext>
          </a:extLst>
        </p:cNvPr>
        <p:cNvGrpSpPr/>
        <p:nvPr/>
      </p:nvGrpSpPr>
      <p:grpSpPr>
        <a:xfrm>
          <a:off x="0" y="0"/>
          <a:ext cx="0" cy="0"/>
          <a:chOff x="0" y="0"/>
          <a:chExt cx="0" cy="0"/>
        </a:xfrm>
      </p:grpSpPr>
      <p:sp>
        <p:nvSpPr>
          <p:cNvPr id="826370" name="Slide Image Placeholder 1">
            <a:extLst>
              <a:ext uri="{FF2B5EF4-FFF2-40B4-BE49-F238E27FC236}">
                <a16:creationId xmlns:a16="http://schemas.microsoft.com/office/drawing/2014/main" id="{D4D12DDC-D9F5-E4DA-5FE9-A0776944A192}"/>
              </a:ext>
            </a:extLst>
          </p:cNvPr>
          <p:cNvSpPr>
            <a:spLocks noGrp="1" noRot="1" noChangeAspect="1" noChangeArrowheads="1" noTextEdit="1"/>
          </p:cNvSpPr>
          <p:nvPr>
            <p:ph type="sldImg"/>
          </p:nvPr>
        </p:nvSpPr>
        <p:spPr>
          <a:xfrm>
            <a:off x="2286000" y="514350"/>
            <a:ext cx="4572000" cy="2571750"/>
          </a:xfrm>
          <a:ln/>
        </p:spPr>
      </p:sp>
      <p:sp>
        <p:nvSpPr>
          <p:cNvPr id="826371" name="Notes Placeholder 2">
            <a:extLst>
              <a:ext uri="{FF2B5EF4-FFF2-40B4-BE49-F238E27FC236}">
                <a16:creationId xmlns:a16="http://schemas.microsoft.com/office/drawing/2014/main" id="{04EC3B02-2A2D-5B00-5BA1-831C159540B2}"/>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826372" name="Slide Number Placeholder 3">
            <a:extLst>
              <a:ext uri="{FF2B5EF4-FFF2-40B4-BE49-F238E27FC236}">
                <a16:creationId xmlns:a16="http://schemas.microsoft.com/office/drawing/2014/main" id="{0B24B927-1792-8A01-8356-4F6743FBEB50}"/>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AD214FCC-D506-4034-8D06-FF4EF1966DAA}" type="slidenum">
              <a:rPr kumimoji="0" lang="en-US" altLang="en-US" smtClean="0"/>
              <a:pPr>
                <a:spcBef>
                  <a:spcPct val="0"/>
                </a:spcBef>
              </a:pPr>
              <a:t>28</a:t>
            </a:fld>
            <a:endParaRPr kumimoji="0" lang="en-US" altLang="en-US"/>
          </a:p>
        </p:txBody>
      </p:sp>
    </p:spTree>
    <p:extLst>
      <p:ext uri="{BB962C8B-B14F-4D97-AF65-F5344CB8AC3E}">
        <p14:creationId xmlns:p14="http://schemas.microsoft.com/office/powerpoint/2010/main" val="231581503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5D288E-09DC-E1C7-8132-2F311930FB1B}"/>
            </a:ext>
          </a:extLst>
        </p:cNvPr>
        <p:cNvGrpSpPr/>
        <p:nvPr/>
      </p:nvGrpSpPr>
      <p:grpSpPr>
        <a:xfrm>
          <a:off x="0" y="0"/>
          <a:ext cx="0" cy="0"/>
          <a:chOff x="0" y="0"/>
          <a:chExt cx="0" cy="0"/>
        </a:xfrm>
      </p:grpSpPr>
      <p:sp>
        <p:nvSpPr>
          <p:cNvPr id="826370" name="Slide Image Placeholder 1">
            <a:extLst>
              <a:ext uri="{FF2B5EF4-FFF2-40B4-BE49-F238E27FC236}">
                <a16:creationId xmlns:a16="http://schemas.microsoft.com/office/drawing/2014/main" id="{5944C637-592E-129F-1D6E-A872CC76406E}"/>
              </a:ext>
            </a:extLst>
          </p:cNvPr>
          <p:cNvSpPr>
            <a:spLocks noGrp="1" noRot="1" noChangeAspect="1" noChangeArrowheads="1" noTextEdit="1"/>
          </p:cNvSpPr>
          <p:nvPr>
            <p:ph type="sldImg"/>
          </p:nvPr>
        </p:nvSpPr>
        <p:spPr>
          <a:xfrm>
            <a:off x="2286000" y="514350"/>
            <a:ext cx="4572000" cy="2571750"/>
          </a:xfrm>
          <a:ln/>
        </p:spPr>
      </p:sp>
      <p:sp>
        <p:nvSpPr>
          <p:cNvPr id="826371" name="Notes Placeholder 2">
            <a:extLst>
              <a:ext uri="{FF2B5EF4-FFF2-40B4-BE49-F238E27FC236}">
                <a16:creationId xmlns:a16="http://schemas.microsoft.com/office/drawing/2014/main" id="{BC40CA61-1543-302E-730F-B675A9DC665C}"/>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826372" name="Slide Number Placeholder 3">
            <a:extLst>
              <a:ext uri="{FF2B5EF4-FFF2-40B4-BE49-F238E27FC236}">
                <a16:creationId xmlns:a16="http://schemas.microsoft.com/office/drawing/2014/main" id="{5588F759-1E6E-60B3-116F-87F2265383AD}"/>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AD214FCC-D506-4034-8D06-FF4EF1966DAA}" type="slidenum">
              <a:rPr kumimoji="0" lang="en-US" altLang="en-US" smtClean="0"/>
              <a:pPr>
                <a:spcBef>
                  <a:spcPct val="0"/>
                </a:spcBef>
              </a:pPr>
              <a:t>29</a:t>
            </a:fld>
            <a:endParaRPr kumimoji="0" lang="en-US" altLang="en-US"/>
          </a:p>
        </p:txBody>
      </p:sp>
    </p:spTree>
    <p:extLst>
      <p:ext uri="{BB962C8B-B14F-4D97-AF65-F5344CB8AC3E}">
        <p14:creationId xmlns:p14="http://schemas.microsoft.com/office/powerpoint/2010/main" val="263127595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54C216-9B44-1D85-5348-31F317C425BE}"/>
            </a:ext>
          </a:extLst>
        </p:cNvPr>
        <p:cNvGrpSpPr/>
        <p:nvPr/>
      </p:nvGrpSpPr>
      <p:grpSpPr>
        <a:xfrm>
          <a:off x="0" y="0"/>
          <a:ext cx="0" cy="0"/>
          <a:chOff x="0" y="0"/>
          <a:chExt cx="0" cy="0"/>
        </a:xfrm>
      </p:grpSpPr>
      <p:sp>
        <p:nvSpPr>
          <p:cNvPr id="826370" name="Slide Image Placeholder 1">
            <a:extLst>
              <a:ext uri="{FF2B5EF4-FFF2-40B4-BE49-F238E27FC236}">
                <a16:creationId xmlns:a16="http://schemas.microsoft.com/office/drawing/2014/main" id="{E48B8E6F-2AC2-6003-C2D2-1D1A6D21CC8F}"/>
              </a:ext>
            </a:extLst>
          </p:cNvPr>
          <p:cNvSpPr>
            <a:spLocks noGrp="1" noRot="1" noChangeAspect="1" noChangeArrowheads="1" noTextEdit="1"/>
          </p:cNvSpPr>
          <p:nvPr>
            <p:ph type="sldImg"/>
          </p:nvPr>
        </p:nvSpPr>
        <p:spPr>
          <a:xfrm>
            <a:off x="2286000" y="514350"/>
            <a:ext cx="4572000" cy="2571750"/>
          </a:xfrm>
          <a:ln/>
        </p:spPr>
      </p:sp>
      <p:sp>
        <p:nvSpPr>
          <p:cNvPr id="826371" name="Notes Placeholder 2">
            <a:extLst>
              <a:ext uri="{FF2B5EF4-FFF2-40B4-BE49-F238E27FC236}">
                <a16:creationId xmlns:a16="http://schemas.microsoft.com/office/drawing/2014/main" id="{4C3D0568-A9A3-FC8E-A53A-D36C5701BE11}"/>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826372" name="Slide Number Placeholder 3">
            <a:extLst>
              <a:ext uri="{FF2B5EF4-FFF2-40B4-BE49-F238E27FC236}">
                <a16:creationId xmlns:a16="http://schemas.microsoft.com/office/drawing/2014/main" id="{CE1F5CD7-66BD-36BA-4A03-ADEE92EF4F44}"/>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AD214FCC-D506-4034-8D06-FF4EF1966DAA}" type="slidenum">
              <a:rPr kumimoji="0" lang="en-US" altLang="en-US" smtClean="0"/>
              <a:pPr>
                <a:spcBef>
                  <a:spcPct val="0"/>
                </a:spcBef>
              </a:pPr>
              <a:t>30</a:t>
            </a:fld>
            <a:endParaRPr kumimoji="0" lang="en-US" altLang="en-US"/>
          </a:p>
        </p:txBody>
      </p:sp>
    </p:spTree>
    <p:extLst>
      <p:ext uri="{BB962C8B-B14F-4D97-AF65-F5344CB8AC3E}">
        <p14:creationId xmlns:p14="http://schemas.microsoft.com/office/powerpoint/2010/main" val="20269240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556B1F-11E6-0CC1-BA6B-31FF2E6033A0}"/>
            </a:ext>
          </a:extLst>
        </p:cNvPr>
        <p:cNvGrpSpPr/>
        <p:nvPr/>
      </p:nvGrpSpPr>
      <p:grpSpPr>
        <a:xfrm>
          <a:off x="0" y="0"/>
          <a:ext cx="0" cy="0"/>
          <a:chOff x="0" y="0"/>
          <a:chExt cx="0" cy="0"/>
        </a:xfrm>
      </p:grpSpPr>
      <p:sp>
        <p:nvSpPr>
          <p:cNvPr id="826370" name="Slide Image Placeholder 1">
            <a:extLst>
              <a:ext uri="{FF2B5EF4-FFF2-40B4-BE49-F238E27FC236}">
                <a16:creationId xmlns:a16="http://schemas.microsoft.com/office/drawing/2014/main" id="{A2EE1690-E52C-5A1C-E147-21A7F4C20F3D}"/>
              </a:ext>
            </a:extLst>
          </p:cNvPr>
          <p:cNvSpPr>
            <a:spLocks noGrp="1" noRot="1" noChangeAspect="1" noChangeArrowheads="1" noTextEdit="1"/>
          </p:cNvSpPr>
          <p:nvPr>
            <p:ph type="sldImg"/>
          </p:nvPr>
        </p:nvSpPr>
        <p:spPr>
          <a:xfrm>
            <a:off x="2286000" y="514350"/>
            <a:ext cx="4572000" cy="2571750"/>
          </a:xfrm>
          <a:ln/>
        </p:spPr>
      </p:sp>
      <p:sp>
        <p:nvSpPr>
          <p:cNvPr id="826371" name="Notes Placeholder 2">
            <a:extLst>
              <a:ext uri="{FF2B5EF4-FFF2-40B4-BE49-F238E27FC236}">
                <a16:creationId xmlns:a16="http://schemas.microsoft.com/office/drawing/2014/main" id="{AEC2A17F-9D4F-957C-0408-1133D6F3900A}"/>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826372" name="Slide Number Placeholder 3">
            <a:extLst>
              <a:ext uri="{FF2B5EF4-FFF2-40B4-BE49-F238E27FC236}">
                <a16:creationId xmlns:a16="http://schemas.microsoft.com/office/drawing/2014/main" id="{1C7CB7A6-0D38-9B60-4977-E1B6DC346590}"/>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AD214FCC-D506-4034-8D06-FF4EF1966DAA}" type="slidenum">
              <a:rPr kumimoji="0" lang="en-US" altLang="en-US" smtClean="0"/>
              <a:pPr>
                <a:spcBef>
                  <a:spcPct val="0"/>
                </a:spcBef>
              </a:pPr>
              <a:t>3</a:t>
            </a:fld>
            <a:endParaRPr kumimoji="0" lang="en-US" altLang="en-US"/>
          </a:p>
        </p:txBody>
      </p:sp>
    </p:spTree>
    <p:extLst>
      <p:ext uri="{BB962C8B-B14F-4D97-AF65-F5344CB8AC3E}">
        <p14:creationId xmlns:p14="http://schemas.microsoft.com/office/powerpoint/2010/main" val="67978917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E41F7C-C351-8556-27F2-4B468714CC49}"/>
            </a:ext>
          </a:extLst>
        </p:cNvPr>
        <p:cNvGrpSpPr/>
        <p:nvPr/>
      </p:nvGrpSpPr>
      <p:grpSpPr>
        <a:xfrm>
          <a:off x="0" y="0"/>
          <a:ext cx="0" cy="0"/>
          <a:chOff x="0" y="0"/>
          <a:chExt cx="0" cy="0"/>
        </a:xfrm>
      </p:grpSpPr>
      <p:sp>
        <p:nvSpPr>
          <p:cNvPr id="826370" name="Slide Image Placeholder 1">
            <a:extLst>
              <a:ext uri="{FF2B5EF4-FFF2-40B4-BE49-F238E27FC236}">
                <a16:creationId xmlns:a16="http://schemas.microsoft.com/office/drawing/2014/main" id="{CC566319-6B56-D4A0-F590-2A63199594D4}"/>
              </a:ext>
            </a:extLst>
          </p:cNvPr>
          <p:cNvSpPr>
            <a:spLocks noGrp="1" noRot="1" noChangeAspect="1" noChangeArrowheads="1" noTextEdit="1"/>
          </p:cNvSpPr>
          <p:nvPr>
            <p:ph type="sldImg"/>
          </p:nvPr>
        </p:nvSpPr>
        <p:spPr>
          <a:xfrm>
            <a:off x="2286000" y="514350"/>
            <a:ext cx="4572000" cy="2571750"/>
          </a:xfrm>
          <a:ln/>
        </p:spPr>
      </p:sp>
      <p:sp>
        <p:nvSpPr>
          <p:cNvPr id="826371" name="Notes Placeholder 2">
            <a:extLst>
              <a:ext uri="{FF2B5EF4-FFF2-40B4-BE49-F238E27FC236}">
                <a16:creationId xmlns:a16="http://schemas.microsoft.com/office/drawing/2014/main" id="{29A261FA-12A3-19EF-402C-0DAFD9C6B2B8}"/>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826372" name="Slide Number Placeholder 3">
            <a:extLst>
              <a:ext uri="{FF2B5EF4-FFF2-40B4-BE49-F238E27FC236}">
                <a16:creationId xmlns:a16="http://schemas.microsoft.com/office/drawing/2014/main" id="{B45A604D-85B6-92B0-A4F2-6316A8AEAD78}"/>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AD214FCC-D506-4034-8D06-FF4EF1966DAA}" type="slidenum">
              <a:rPr kumimoji="0" lang="en-US" altLang="en-US" smtClean="0"/>
              <a:pPr>
                <a:spcBef>
                  <a:spcPct val="0"/>
                </a:spcBef>
              </a:pPr>
              <a:t>31</a:t>
            </a:fld>
            <a:endParaRPr kumimoji="0" lang="en-US" altLang="en-US"/>
          </a:p>
        </p:txBody>
      </p:sp>
    </p:spTree>
    <p:extLst>
      <p:ext uri="{BB962C8B-B14F-4D97-AF65-F5344CB8AC3E}">
        <p14:creationId xmlns:p14="http://schemas.microsoft.com/office/powerpoint/2010/main" val="162107172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B38D37-58FB-9252-79DB-CEEF6B629F66}"/>
            </a:ext>
          </a:extLst>
        </p:cNvPr>
        <p:cNvGrpSpPr/>
        <p:nvPr/>
      </p:nvGrpSpPr>
      <p:grpSpPr>
        <a:xfrm>
          <a:off x="0" y="0"/>
          <a:ext cx="0" cy="0"/>
          <a:chOff x="0" y="0"/>
          <a:chExt cx="0" cy="0"/>
        </a:xfrm>
      </p:grpSpPr>
      <p:sp>
        <p:nvSpPr>
          <p:cNvPr id="826370" name="Slide Image Placeholder 1">
            <a:extLst>
              <a:ext uri="{FF2B5EF4-FFF2-40B4-BE49-F238E27FC236}">
                <a16:creationId xmlns:a16="http://schemas.microsoft.com/office/drawing/2014/main" id="{86AEFD1C-C832-377B-46F2-7A228EE6E086}"/>
              </a:ext>
            </a:extLst>
          </p:cNvPr>
          <p:cNvSpPr>
            <a:spLocks noGrp="1" noRot="1" noChangeAspect="1" noChangeArrowheads="1" noTextEdit="1"/>
          </p:cNvSpPr>
          <p:nvPr>
            <p:ph type="sldImg"/>
          </p:nvPr>
        </p:nvSpPr>
        <p:spPr>
          <a:xfrm>
            <a:off x="2286000" y="514350"/>
            <a:ext cx="4572000" cy="2571750"/>
          </a:xfrm>
          <a:ln/>
        </p:spPr>
      </p:sp>
      <p:sp>
        <p:nvSpPr>
          <p:cNvPr id="826371" name="Notes Placeholder 2">
            <a:extLst>
              <a:ext uri="{FF2B5EF4-FFF2-40B4-BE49-F238E27FC236}">
                <a16:creationId xmlns:a16="http://schemas.microsoft.com/office/drawing/2014/main" id="{007D3569-89B1-7869-98AC-4E68DEAECA78}"/>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826372" name="Slide Number Placeholder 3">
            <a:extLst>
              <a:ext uri="{FF2B5EF4-FFF2-40B4-BE49-F238E27FC236}">
                <a16:creationId xmlns:a16="http://schemas.microsoft.com/office/drawing/2014/main" id="{1AB0658A-17D3-5F37-6CAB-3B8AAF546E02}"/>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AD214FCC-D506-4034-8D06-FF4EF1966DAA}" type="slidenum">
              <a:rPr kumimoji="0" lang="en-US" altLang="en-US" smtClean="0"/>
              <a:pPr>
                <a:spcBef>
                  <a:spcPct val="0"/>
                </a:spcBef>
              </a:pPr>
              <a:t>32</a:t>
            </a:fld>
            <a:endParaRPr kumimoji="0" lang="en-US" altLang="en-US"/>
          </a:p>
        </p:txBody>
      </p:sp>
    </p:spTree>
    <p:extLst>
      <p:ext uri="{BB962C8B-B14F-4D97-AF65-F5344CB8AC3E}">
        <p14:creationId xmlns:p14="http://schemas.microsoft.com/office/powerpoint/2010/main" val="62163575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2610" name="Slide Image Placeholder 1">
            <a:extLst>
              <a:ext uri="{FF2B5EF4-FFF2-40B4-BE49-F238E27FC236}">
                <a16:creationId xmlns:a16="http://schemas.microsoft.com/office/drawing/2014/main" id="{3D789ADE-91F3-FACA-27C3-B97771CF39D4}"/>
              </a:ext>
            </a:extLst>
          </p:cNvPr>
          <p:cNvSpPr>
            <a:spLocks noGrp="1" noRot="1" noChangeAspect="1" noChangeArrowheads="1" noTextEdit="1"/>
          </p:cNvSpPr>
          <p:nvPr>
            <p:ph type="sldImg"/>
          </p:nvPr>
        </p:nvSpPr>
        <p:spPr>
          <a:xfrm>
            <a:off x="2286000" y="514350"/>
            <a:ext cx="4572000" cy="2571750"/>
          </a:xfrm>
          <a:ln/>
        </p:spPr>
      </p:sp>
      <p:sp>
        <p:nvSpPr>
          <p:cNvPr id="1092611" name="Notes Placeholder 2">
            <a:extLst>
              <a:ext uri="{FF2B5EF4-FFF2-40B4-BE49-F238E27FC236}">
                <a16:creationId xmlns:a16="http://schemas.microsoft.com/office/drawing/2014/main" id="{6112448F-6FDB-7BDA-5496-803E3625A4E4}"/>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1092612" name="Slide Number Placeholder 3">
            <a:extLst>
              <a:ext uri="{FF2B5EF4-FFF2-40B4-BE49-F238E27FC236}">
                <a16:creationId xmlns:a16="http://schemas.microsoft.com/office/drawing/2014/main" id="{8B4EDEB4-3790-966F-98F9-1EEA8B78F54B}"/>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fontAlgn="base">
              <a:spcBef>
                <a:spcPct val="0"/>
              </a:spcBef>
              <a:spcAft>
                <a:spcPct val="0"/>
              </a:spcAft>
            </a:pPr>
            <a:fld id="{4F592963-D7CC-4EDD-825E-597876DB5DFC}" type="slidenum">
              <a:rPr kumimoji="0" lang="en-US" altLang="en-US" smtClean="0"/>
              <a:pPr fontAlgn="base">
                <a:spcBef>
                  <a:spcPct val="0"/>
                </a:spcBef>
                <a:spcAft>
                  <a:spcPct val="0"/>
                </a:spcAft>
              </a:pPr>
              <a:t>33</a:t>
            </a:fld>
            <a:endParaRPr kumimoji="0" lang="en-US" altLang="en-US"/>
          </a:p>
        </p:txBody>
      </p:sp>
    </p:spTree>
    <p:extLst>
      <p:ext uri="{BB962C8B-B14F-4D97-AF65-F5344CB8AC3E}">
        <p14:creationId xmlns:p14="http://schemas.microsoft.com/office/powerpoint/2010/main" val="38052738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8290" name="Slide Image Placeholder 1">
            <a:extLst>
              <a:ext uri="{FF2B5EF4-FFF2-40B4-BE49-F238E27FC236}">
                <a16:creationId xmlns:a16="http://schemas.microsoft.com/office/drawing/2014/main" id="{9215676C-4B66-1F1B-A3CB-2A48B2D751AF}"/>
              </a:ext>
            </a:extLst>
          </p:cNvPr>
          <p:cNvSpPr>
            <a:spLocks noGrp="1" noRot="1" noChangeAspect="1" noChangeArrowheads="1" noTextEdit="1"/>
          </p:cNvSpPr>
          <p:nvPr>
            <p:ph type="sldImg"/>
          </p:nvPr>
        </p:nvSpPr>
        <p:spPr>
          <a:xfrm>
            <a:off x="2286000" y="514350"/>
            <a:ext cx="4572000" cy="2571750"/>
          </a:xfrm>
          <a:ln/>
        </p:spPr>
      </p:sp>
      <p:sp>
        <p:nvSpPr>
          <p:cNvPr id="908291" name="Notes Placeholder 2">
            <a:extLst>
              <a:ext uri="{FF2B5EF4-FFF2-40B4-BE49-F238E27FC236}">
                <a16:creationId xmlns:a16="http://schemas.microsoft.com/office/drawing/2014/main" id="{8EE58159-C1F0-34C9-FFDE-04A834A6FC60}"/>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908292" name="Slide Number Placeholder 3">
            <a:extLst>
              <a:ext uri="{FF2B5EF4-FFF2-40B4-BE49-F238E27FC236}">
                <a16:creationId xmlns:a16="http://schemas.microsoft.com/office/drawing/2014/main" id="{B72B2826-3E82-1616-6CBF-9682548FCF33}"/>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CBBA3E68-BA17-4ED3-A7BD-1D3AFF4E8B4F}" type="slidenum">
              <a:rPr kumimoji="0" lang="en-US" altLang="en-US" smtClean="0"/>
              <a:pPr>
                <a:spcBef>
                  <a:spcPct val="0"/>
                </a:spcBef>
              </a:pPr>
              <a:t>4</a:t>
            </a:fld>
            <a:endParaRPr kumimoji="0"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D7A3A6-51CB-AB4D-F692-896C958DA518}"/>
            </a:ext>
          </a:extLst>
        </p:cNvPr>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97CD7978-F7E3-880B-09B0-04F371B7D535}"/>
              </a:ext>
            </a:extLst>
          </p:cNvPr>
          <p:cNvSpPr>
            <a:spLocks noGrp="1" noRot="1" noChangeAspect="1" noChangeArrowheads="1" noTextEdit="1"/>
          </p:cNvSpPr>
          <p:nvPr>
            <p:ph type="sldImg"/>
          </p:nvPr>
        </p:nvSpPr>
        <p:spPr>
          <a:xfrm>
            <a:off x="2286000" y="514350"/>
            <a:ext cx="4572000" cy="2571750"/>
          </a:xfrm>
          <a:ln/>
        </p:spPr>
      </p:sp>
      <p:sp>
        <p:nvSpPr>
          <p:cNvPr id="95235" name="Notes Placeholder 2">
            <a:extLst>
              <a:ext uri="{FF2B5EF4-FFF2-40B4-BE49-F238E27FC236}">
                <a16:creationId xmlns:a16="http://schemas.microsoft.com/office/drawing/2014/main" id="{6558BA5E-EA2D-92D0-952A-719A6250DA03}"/>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95236" name="Slide Number Placeholder 3">
            <a:extLst>
              <a:ext uri="{FF2B5EF4-FFF2-40B4-BE49-F238E27FC236}">
                <a16:creationId xmlns:a16="http://schemas.microsoft.com/office/drawing/2014/main" id="{FC387604-0452-A90B-EE10-AB8E9CC8CEC9}"/>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B72E6C84-E78B-4E00-A298-244019B28911}" type="slidenum">
              <a:rPr kumimoji="0" lang="en-US" altLang="en-US" smtClean="0"/>
              <a:pPr>
                <a:spcBef>
                  <a:spcPct val="0"/>
                </a:spcBef>
              </a:pPr>
              <a:t>5</a:t>
            </a:fld>
            <a:endParaRPr kumimoji="0" lang="en-US" altLang="en-US"/>
          </a:p>
        </p:txBody>
      </p:sp>
    </p:spTree>
    <p:extLst>
      <p:ext uri="{BB962C8B-B14F-4D97-AF65-F5344CB8AC3E}">
        <p14:creationId xmlns:p14="http://schemas.microsoft.com/office/powerpoint/2010/main" val="8563694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F590FEB2-C996-F593-84FD-0D783E97C17D}"/>
              </a:ext>
            </a:extLst>
          </p:cNvPr>
          <p:cNvSpPr>
            <a:spLocks noGrp="1" noRot="1" noChangeAspect="1" noChangeArrowheads="1" noTextEdit="1"/>
          </p:cNvSpPr>
          <p:nvPr>
            <p:ph type="sldImg"/>
          </p:nvPr>
        </p:nvSpPr>
        <p:spPr>
          <a:xfrm>
            <a:off x="2286000" y="514350"/>
            <a:ext cx="4572000" cy="2571750"/>
          </a:xfrm>
          <a:ln/>
        </p:spPr>
      </p:sp>
      <p:sp>
        <p:nvSpPr>
          <p:cNvPr id="95235" name="Notes Placeholder 2">
            <a:extLst>
              <a:ext uri="{FF2B5EF4-FFF2-40B4-BE49-F238E27FC236}">
                <a16:creationId xmlns:a16="http://schemas.microsoft.com/office/drawing/2014/main" id="{8BC33ED0-4937-B78F-9F06-0BF5B3ECDE24}"/>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95236" name="Slide Number Placeholder 3">
            <a:extLst>
              <a:ext uri="{FF2B5EF4-FFF2-40B4-BE49-F238E27FC236}">
                <a16:creationId xmlns:a16="http://schemas.microsoft.com/office/drawing/2014/main" id="{5B07D433-71F2-E27E-DABB-263AF6C1BF5A}"/>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B72E6C84-E78B-4E00-A298-244019B28911}" type="slidenum">
              <a:rPr kumimoji="0" lang="en-US" altLang="en-US" smtClean="0"/>
              <a:pPr>
                <a:spcBef>
                  <a:spcPct val="0"/>
                </a:spcBef>
              </a:pPr>
              <a:t>6</a:t>
            </a:fld>
            <a:endParaRPr kumimoji="0"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2DABC9-0A9C-60DF-4597-B29CD77876F3}"/>
            </a:ext>
          </a:extLst>
        </p:cNvPr>
        <p:cNvGrpSpPr/>
        <p:nvPr/>
      </p:nvGrpSpPr>
      <p:grpSpPr>
        <a:xfrm>
          <a:off x="0" y="0"/>
          <a:ext cx="0" cy="0"/>
          <a:chOff x="0" y="0"/>
          <a:chExt cx="0" cy="0"/>
        </a:xfrm>
      </p:grpSpPr>
      <p:sp>
        <p:nvSpPr>
          <p:cNvPr id="826370" name="Slide Image Placeholder 1">
            <a:extLst>
              <a:ext uri="{FF2B5EF4-FFF2-40B4-BE49-F238E27FC236}">
                <a16:creationId xmlns:a16="http://schemas.microsoft.com/office/drawing/2014/main" id="{75E49CB3-8BE7-634A-1380-B9F448741863}"/>
              </a:ext>
            </a:extLst>
          </p:cNvPr>
          <p:cNvSpPr>
            <a:spLocks noGrp="1" noRot="1" noChangeAspect="1" noChangeArrowheads="1" noTextEdit="1"/>
          </p:cNvSpPr>
          <p:nvPr>
            <p:ph type="sldImg"/>
          </p:nvPr>
        </p:nvSpPr>
        <p:spPr>
          <a:xfrm>
            <a:off x="2286000" y="514350"/>
            <a:ext cx="4572000" cy="2571750"/>
          </a:xfrm>
          <a:ln/>
        </p:spPr>
      </p:sp>
      <p:sp>
        <p:nvSpPr>
          <p:cNvPr id="826371" name="Notes Placeholder 2">
            <a:extLst>
              <a:ext uri="{FF2B5EF4-FFF2-40B4-BE49-F238E27FC236}">
                <a16:creationId xmlns:a16="http://schemas.microsoft.com/office/drawing/2014/main" id="{05371958-962B-55D1-5C5F-D24055D3B8BA}"/>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826372" name="Slide Number Placeholder 3">
            <a:extLst>
              <a:ext uri="{FF2B5EF4-FFF2-40B4-BE49-F238E27FC236}">
                <a16:creationId xmlns:a16="http://schemas.microsoft.com/office/drawing/2014/main" id="{D0973B73-4044-7CFC-F109-BA7E78E88EC9}"/>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AD214FCC-D506-4034-8D06-FF4EF1966DAA}" type="slidenum">
              <a:rPr kumimoji="0" lang="en-US" altLang="en-US" smtClean="0"/>
              <a:pPr>
                <a:spcBef>
                  <a:spcPct val="0"/>
                </a:spcBef>
              </a:pPr>
              <a:t>8</a:t>
            </a:fld>
            <a:endParaRPr kumimoji="0" lang="en-US" altLang="en-US"/>
          </a:p>
        </p:txBody>
      </p:sp>
    </p:spTree>
    <p:extLst>
      <p:ext uri="{BB962C8B-B14F-4D97-AF65-F5344CB8AC3E}">
        <p14:creationId xmlns:p14="http://schemas.microsoft.com/office/powerpoint/2010/main" val="15750496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6370" name="Slide Image Placeholder 1">
            <a:extLst>
              <a:ext uri="{FF2B5EF4-FFF2-40B4-BE49-F238E27FC236}">
                <a16:creationId xmlns:a16="http://schemas.microsoft.com/office/drawing/2014/main" id="{69711FEB-91C9-5ECC-0718-8760BB335BDB}"/>
              </a:ext>
            </a:extLst>
          </p:cNvPr>
          <p:cNvSpPr>
            <a:spLocks noGrp="1" noRot="1" noChangeAspect="1" noChangeArrowheads="1" noTextEdit="1"/>
          </p:cNvSpPr>
          <p:nvPr>
            <p:ph type="sldImg"/>
          </p:nvPr>
        </p:nvSpPr>
        <p:spPr>
          <a:xfrm>
            <a:off x="2286000" y="514350"/>
            <a:ext cx="4572000" cy="2571750"/>
          </a:xfrm>
          <a:ln/>
        </p:spPr>
      </p:sp>
      <p:sp>
        <p:nvSpPr>
          <p:cNvPr id="826371" name="Notes Placeholder 2">
            <a:extLst>
              <a:ext uri="{FF2B5EF4-FFF2-40B4-BE49-F238E27FC236}">
                <a16:creationId xmlns:a16="http://schemas.microsoft.com/office/drawing/2014/main" id="{6C292232-7C22-E8AC-34B4-D94AFDED9DF4}"/>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826372" name="Slide Number Placeholder 3">
            <a:extLst>
              <a:ext uri="{FF2B5EF4-FFF2-40B4-BE49-F238E27FC236}">
                <a16:creationId xmlns:a16="http://schemas.microsoft.com/office/drawing/2014/main" id="{4358EFFA-D64D-E4BE-D1A1-8F910C750C9E}"/>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AD214FCC-D506-4034-8D06-FF4EF1966DAA}" type="slidenum">
              <a:rPr kumimoji="0" lang="en-US" altLang="en-US" smtClean="0"/>
              <a:pPr>
                <a:spcBef>
                  <a:spcPct val="0"/>
                </a:spcBef>
              </a:pPr>
              <a:t>9</a:t>
            </a:fld>
            <a:endParaRPr kumimoji="0" lang="en-US" altLang="en-US"/>
          </a:p>
        </p:txBody>
      </p:sp>
    </p:spTree>
    <p:extLst>
      <p:ext uri="{BB962C8B-B14F-4D97-AF65-F5344CB8AC3E}">
        <p14:creationId xmlns:p14="http://schemas.microsoft.com/office/powerpoint/2010/main" val="41004678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7A72A2-2CA2-6B42-B8CC-E17774CDE36F}"/>
            </a:ext>
          </a:extLst>
        </p:cNvPr>
        <p:cNvGrpSpPr/>
        <p:nvPr/>
      </p:nvGrpSpPr>
      <p:grpSpPr>
        <a:xfrm>
          <a:off x="0" y="0"/>
          <a:ext cx="0" cy="0"/>
          <a:chOff x="0" y="0"/>
          <a:chExt cx="0" cy="0"/>
        </a:xfrm>
      </p:grpSpPr>
      <p:sp>
        <p:nvSpPr>
          <p:cNvPr id="826370" name="Slide Image Placeholder 1">
            <a:extLst>
              <a:ext uri="{FF2B5EF4-FFF2-40B4-BE49-F238E27FC236}">
                <a16:creationId xmlns:a16="http://schemas.microsoft.com/office/drawing/2014/main" id="{0338BB7F-005C-F9DF-C886-790A592F8AE1}"/>
              </a:ext>
            </a:extLst>
          </p:cNvPr>
          <p:cNvSpPr>
            <a:spLocks noGrp="1" noRot="1" noChangeAspect="1" noChangeArrowheads="1" noTextEdit="1"/>
          </p:cNvSpPr>
          <p:nvPr>
            <p:ph type="sldImg"/>
          </p:nvPr>
        </p:nvSpPr>
        <p:spPr>
          <a:xfrm>
            <a:off x="2286000" y="514350"/>
            <a:ext cx="4572000" cy="2571750"/>
          </a:xfrm>
          <a:ln/>
        </p:spPr>
      </p:sp>
      <p:sp>
        <p:nvSpPr>
          <p:cNvPr id="826371" name="Notes Placeholder 2">
            <a:extLst>
              <a:ext uri="{FF2B5EF4-FFF2-40B4-BE49-F238E27FC236}">
                <a16:creationId xmlns:a16="http://schemas.microsoft.com/office/drawing/2014/main" id="{B4B38028-724E-A749-57EF-AF2D5B50D1C2}"/>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826372" name="Slide Number Placeholder 3">
            <a:extLst>
              <a:ext uri="{FF2B5EF4-FFF2-40B4-BE49-F238E27FC236}">
                <a16:creationId xmlns:a16="http://schemas.microsoft.com/office/drawing/2014/main" id="{106F2A65-06F2-5275-49E5-3136A13EC91F}"/>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AD214FCC-D506-4034-8D06-FF4EF1966DAA}" type="slidenum">
              <a:rPr kumimoji="0" lang="en-US" altLang="en-US" smtClean="0"/>
              <a:pPr>
                <a:spcBef>
                  <a:spcPct val="0"/>
                </a:spcBef>
              </a:pPr>
              <a:t>10</a:t>
            </a:fld>
            <a:endParaRPr kumimoji="0" lang="en-US" altLang="en-US"/>
          </a:p>
        </p:txBody>
      </p:sp>
    </p:spTree>
    <p:extLst>
      <p:ext uri="{BB962C8B-B14F-4D97-AF65-F5344CB8AC3E}">
        <p14:creationId xmlns:p14="http://schemas.microsoft.com/office/powerpoint/2010/main" val="41768006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9595"/>
            <a:ext cx="13817600" cy="7781996"/>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708010" y="2725139"/>
            <a:ext cx="8802527" cy="1865809"/>
          </a:xfrm>
        </p:spPr>
        <p:txBody>
          <a:bodyPr anchor="b">
            <a:noAutofit/>
          </a:bodyPr>
          <a:lstStyle>
            <a:lvl1pPr algn="r">
              <a:defRPr sz="612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708010" y="4590945"/>
            <a:ext cx="8802527" cy="1243152"/>
          </a:xfrm>
        </p:spPr>
        <p:txBody>
          <a:bodyPr anchor="t"/>
          <a:lstStyle>
            <a:lvl1pPr marL="0" indent="0" algn="r">
              <a:buNone/>
              <a:defRPr>
                <a:solidFill>
                  <a:schemeClr val="tx1">
                    <a:lumMod val="50000"/>
                    <a:lumOff val="50000"/>
                  </a:schemeClr>
                </a:solidFill>
              </a:defRPr>
            </a:lvl1pPr>
            <a:lvl2pPr marL="518145" indent="0" algn="ctr">
              <a:buNone/>
              <a:defRPr>
                <a:solidFill>
                  <a:schemeClr val="tx1">
                    <a:tint val="75000"/>
                  </a:schemeClr>
                </a:solidFill>
              </a:defRPr>
            </a:lvl2pPr>
            <a:lvl3pPr marL="1036290" indent="0" algn="ctr">
              <a:buNone/>
              <a:defRPr>
                <a:solidFill>
                  <a:schemeClr val="tx1">
                    <a:tint val="75000"/>
                  </a:schemeClr>
                </a:solidFill>
              </a:defRPr>
            </a:lvl3pPr>
            <a:lvl4pPr marL="1554434" indent="0" algn="ctr">
              <a:buNone/>
              <a:defRPr>
                <a:solidFill>
                  <a:schemeClr val="tx1">
                    <a:tint val="75000"/>
                  </a:schemeClr>
                </a:solidFill>
              </a:defRPr>
            </a:lvl4pPr>
            <a:lvl5pPr marL="2072579" indent="0" algn="ctr">
              <a:buNone/>
              <a:defRPr>
                <a:solidFill>
                  <a:schemeClr val="tx1">
                    <a:tint val="75000"/>
                  </a:schemeClr>
                </a:solidFill>
              </a:defRPr>
            </a:lvl5pPr>
            <a:lvl6pPr marL="2590724" indent="0" algn="ctr">
              <a:buNone/>
              <a:defRPr>
                <a:solidFill>
                  <a:schemeClr val="tx1">
                    <a:tint val="75000"/>
                  </a:schemeClr>
                </a:solidFill>
              </a:defRPr>
            </a:lvl6pPr>
            <a:lvl7pPr marL="3108869" indent="0" algn="ctr">
              <a:buNone/>
              <a:defRPr>
                <a:solidFill>
                  <a:schemeClr val="tx1">
                    <a:tint val="75000"/>
                  </a:schemeClr>
                </a:solidFill>
              </a:defRPr>
            </a:lvl7pPr>
            <a:lvl8pPr marL="3627013" indent="0" algn="ctr">
              <a:buNone/>
              <a:defRPr>
                <a:solidFill>
                  <a:schemeClr val="tx1">
                    <a:tint val="75000"/>
                  </a:schemeClr>
                </a:solidFill>
              </a:defRPr>
            </a:lvl8pPr>
            <a:lvl9pPr marL="4145158"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lvl="1">
              <a:defRPr/>
            </a:pPr>
            <a:fld id="{39311E88-CC25-47B7-8808-8BB0A10F48B2}" type="slidenum">
              <a:rPr lang="en-US" altLang="en-US" smtClean="0"/>
              <a:pPr lvl="1">
                <a:defRPr/>
              </a:pPr>
              <a:t>‹#›</a:t>
            </a:fld>
            <a:endParaRPr lang="en-US" altLang="en-US"/>
          </a:p>
        </p:txBody>
      </p:sp>
    </p:spTree>
    <p:extLst>
      <p:ext uri="{BB962C8B-B14F-4D97-AF65-F5344CB8AC3E}">
        <p14:creationId xmlns:p14="http://schemas.microsoft.com/office/powerpoint/2010/main" val="646175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767647" y="690880"/>
            <a:ext cx="9742890" cy="3857413"/>
          </a:xfrm>
        </p:spPr>
        <p:txBody>
          <a:bodyPr anchor="ctr">
            <a:normAutofit/>
          </a:bodyPr>
          <a:lstStyle>
            <a:lvl1pPr algn="l">
              <a:defRPr sz="4987" b="0" cap="none"/>
            </a:lvl1pPr>
          </a:lstStyle>
          <a:p>
            <a:r>
              <a:rPr lang="en-US"/>
              <a:t>Click to edit Master title style</a:t>
            </a:r>
            <a:endParaRPr lang="en-US" dirty="0"/>
          </a:p>
        </p:txBody>
      </p:sp>
      <p:sp>
        <p:nvSpPr>
          <p:cNvPr id="3" name="Text Placeholder 2"/>
          <p:cNvSpPr>
            <a:spLocks noGrp="1"/>
          </p:cNvSpPr>
          <p:nvPr>
            <p:ph type="body" idx="1"/>
          </p:nvPr>
        </p:nvSpPr>
        <p:spPr>
          <a:xfrm>
            <a:off x="767647" y="5066453"/>
            <a:ext cx="9742890" cy="1780424"/>
          </a:xfrm>
        </p:spPr>
        <p:txBody>
          <a:bodyPr anchor="ctr">
            <a:normAutofit/>
          </a:bodyPr>
          <a:lstStyle>
            <a:lvl1pPr marL="0" indent="0" algn="l">
              <a:buNone/>
              <a:defRPr sz="2040">
                <a:solidFill>
                  <a:schemeClr val="tx1">
                    <a:lumMod val="75000"/>
                    <a:lumOff val="25000"/>
                  </a:schemeClr>
                </a:solidFill>
              </a:defRPr>
            </a:lvl1pPr>
            <a:lvl2pPr marL="518145" indent="0">
              <a:buNone/>
              <a:defRPr sz="2040">
                <a:solidFill>
                  <a:schemeClr val="tx1">
                    <a:tint val="75000"/>
                  </a:schemeClr>
                </a:solidFill>
              </a:defRPr>
            </a:lvl2pPr>
            <a:lvl3pPr marL="1036290" indent="0">
              <a:buNone/>
              <a:defRPr sz="1813">
                <a:solidFill>
                  <a:schemeClr val="tx1">
                    <a:tint val="75000"/>
                  </a:schemeClr>
                </a:solidFill>
              </a:defRPr>
            </a:lvl3pPr>
            <a:lvl4pPr marL="1554434" indent="0">
              <a:buNone/>
              <a:defRPr sz="1587">
                <a:solidFill>
                  <a:schemeClr val="tx1">
                    <a:tint val="75000"/>
                  </a:schemeClr>
                </a:solidFill>
              </a:defRPr>
            </a:lvl4pPr>
            <a:lvl5pPr marL="2072579" indent="0">
              <a:buNone/>
              <a:defRPr sz="1587">
                <a:solidFill>
                  <a:schemeClr val="tx1">
                    <a:tint val="75000"/>
                  </a:schemeClr>
                </a:solidFill>
              </a:defRPr>
            </a:lvl5pPr>
            <a:lvl6pPr marL="2590724" indent="0">
              <a:buNone/>
              <a:defRPr sz="1587">
                <a:solidFill>
                  <a:schemeClr val="tx1">
                    <a:tint val="75000"/>
                  </a:schemeClr>
                </a:solidFill>
              </a:defRPr>
            </a:lvl6pPr>
            <a:lvl7pPr marL="3108869" indent="0">
              <a:buNone/>
              <a:defRPr sz="1587">
                <a:solidFill>
                  <a:schemeClr val="tx1">
                    <a:tint val="75000"/>
                  </a:schemeClr>
                </a:solidFill>
              </a:defRPr>
            </a:lvl7pPr>
            <a:lvl8pPr marL="3627013" indent="0">
              <a:buNone/>
              <a:defRPr sz="1587">
                <a:solidFill>
                  <a:schemeClr val="tx1">
                    <a:tint val="75000"/>
                  </a:schemeClr>
                </a:solidFill>
              </a:defRPr>
            </a:lvl8pPr>
            <a:lvl9pPr marL="4145158" indent="0">
              <a:buNone/>
              <a:defRPr sz="158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lvl="1">
              <a:defRPr/>
            </a:pPr>
            <a:fld id="{0A3A64AE-3AEB-4093-9C53-66C4E65B1E7C}" type="slidenum">
              <a:rPr lang="en-US" altLang="en-US" smtClean="0"/>
              <a:pPr lvl="1">
                <a:defRPr/>
              </a:pPr>
              <a:t>‹#›</a:t>
            </a:fld>
            <a:endParaRPr lang="en-US" altLang="en-US"/>
          </a:p>
        </p:txBody>
      </p:sp>
    </p:spTree>
    <p:extLst>
      <p:ext uri="{BB962C8B-B14F-4D97-AF65-F5344CB8AC3E}">
        <p14:creationId xmlns:p14="http://schemas.microsoft.com/office/powerpoint/2010/main" val="2873898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55512" y="690880"/>
            <a:ext cx="9173352" cy="3425613"/>
          </a:xfrm>
        </p:spPr>
        <p:txBody>
          <a:bodyPr anchor="ctr">
            <a:normAutofit/>
          </a:bodyPr>
          <a:lstStyle>
            <a:lvl1pPr algn="l">
              <a:defRPr sz="4987"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548291" y="4116493"/>
            <a:ext cx="8187794" cy="431800"/>
          </a:xfrm>
        </p:spPr>
        <p:txBody>
          <a:bodyPr anchor="ctr">
            <a:noAutofit/>
          </a:bodyPr>
          <a:lstStyle>
            <a:lvl1pPr marL="0" indent="0">
              <a:buFontTx/>
              <a:buNone/>
              <a:defRPr sz="1813">
                <a:solidFill>
                  <a:schemeClr val="tx1">
                    <a:lumMod val="50000"/>
                    <a:lumOff val="50000"/>
                  </a:schemeClr>
                </a:solidFill>
              </a:defRPr>
            </a:lvl1pPr>
            <a:lvl2pPr marL="518145" indent="0">
              <a:buFontTx/>
              <a:buNone/>
              <a:defRPr/>
            </a:lvl2pPr>
            <a:lvl3pPr marL="1036290" indent="0">
              <a:buFontTx/>
              <a:buNone/>
              <a:defRPr/>
            </a:lvl3pPr>
            <a:lvl4pPr marL="1554434" indent="0">
              <a:buFontTx/>
              <a:buNone/>
              <a:defRPr/>
            </a:lvl4pPr>
            <a:lvl5pPr marL="2072579" indent="0">
              <a:buFontTx/>
              <a:buNone/>
              <a:defRPr/>
            </a:lvl5pPr>
          </a:lstStyle>
          <a:p>
            <a:pPr lvl="0"/>
            <a:r>
              <a:rPr lang="en-US"/>
              <a:t>Click to edit Master text styles</a:t>
            </a:r>
          </a:p>
        </p:txBody>
      </p:sp>
      <p:sp>
        <p:nvSpPr>
          <p:cNvPr id="3" name="Text Placeholder 2"/>
          <p:cNvSpPr>
            <a:spLocks noGrp="1"/>
          </p:cNvSpPr>
          <p:nvPr>
            <p:ph type="body" idx="1"/>
          </p:nvPr>
        </p:nvSpPr>
        <p:spPr>
          <a:xfrm>
            <a:off x="767647" y="5066453"/>
            <a:ext cx="9742890" cy="1780424"/>
          </a:xfrm>
        </p:spPr>
        <p:txBody>
          <a:bodyPr anchor="ctr">
            <a:normAutofit/>
          </a:bodyPr>
          <a:lstStyle>
            <a:lvl1pPr marL="0" indent="0" algn="l">
              <a:buNone/>
              <a:defRPr sz="2040">
                <a:solidFill>
                  <a:schemeClr val="tx1">
                    <a:lumMod val="75000"/>
                    <a:lumOff val="25000"/>
                  </a:schemeClr>
                </a:solidFill>
              </a:defRPr>
            </a:lvl1pPr>
            <a:lvl2pPr marL="518145" indent="0">
              <a:buNone/>
              <a:defRPr sz="2040">
                <a:solidFill>
                  <a:schemeClr val="tx1">
                    <a:tint val="75000"/>
                  </a:schemeClr>
                </a:solidFill>
              </a:defRPr>
            </a:lvl2pPr>
            <a:lvl3pPr marL="1036290" indent="0">
              <a:buNone/>
              <a:defRPr sz="1813">
                <a:solidFill>
                  <a:schemeClr val="tx1">
                    <a:tint val="75000"/>
                  </a:schemeClr>
                </a:solidFill>
              </a:defRPr>
            </a:lvl3pPr>
            <a:lvl4pPr marL="1554434" indent="0">
              <a:buNone/>
              <a:defRPr sz="1587">
                <a:solidFill>
                  <a:schemeClr val="tx1">
                    <a:tint val="75000"/>
                  </a:schemeClr>
                </a:solidFill>
              </a:defRPr>
            </a:lvl4pPr>
            <a:lvl5pPr marL="2072579" indent="0">
              <a:buNone/>
              <a:defRPr sz="1587">
                <a:solidFill>
                  <a:schemeClr val="tx1">
                    <a:tint val="75000"/>
                  </a:schemeClr>
                </a:solidFill>
              </a:defRPr>
            </a:lvl5pPr>
            <a:lvl6pPr marL="2590724" indent="0">
              <a:buNone/>
              <a:defRPr sz="1587">
                <a:solidFill>
                  <a:schemeClr val="tx1">
                    <a:tint val="75000"/>
                  </a:schemeClr>
                </a:solidFill>
              </a:defRPr>
            </a:lvl6pPr>
            <a:lvl7pPr marL="3108869" indent="0">
              <a:buNone/>
              <a:defRPr sz="1587">
                <a:solidFill>
                  <a:schemeClr val="tx1">
                    <a:tint val="75000"/>
                  </a:schemeClr>
                </a:solidFill>
              </a:defRPr>
            </a:lvl7pPr>
            <a:lvl8pPr marL="3627013" indent="0">
              <a:buNone/>
              <a:defRPr sz="1587">
                <a:solidFill>
                  <a:schemeClr val="tx1">
                    <a:tint val="75000"/>
                  </a:schemeClr>
                </a:solidFill>
              </a:defRPr>
            </a:lvl8pPr>
            <a:lvl9pPr marL="4145158" indent="0">
              <a:buNone/>
              <a:defRPr sz="158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lvl="1">
              <a:defRPr/>
            </a:pPr>
            <a:fld id="{0A3A64AE-3AEB-4093-9C53-66C4E65B1E7C}" type="slidenum">
              <a:rPr lang="en-US" altLang="en-US" smtClean="0"/>
              <a:pPr lvl="1">
                <a:defRPr/>
              </a:pPr>
              <a:t>‹#›</a:t>
            </a:fld>
            <a:endParaRPr lang="en-US" altLang="en-US"/>
          </a:p>
        </p:txBody>
      </p:sp>
      <p:sp>
        <p:nvSpPr>
          <p:cNvPr id="20" name="TextBox 19"/>
          <p:cNvSpPr txBox="1"/>
          <p:nvPr/>
        </p:nvSpPr>
        <p:spPr>
          <a:xfrm>
            <a:off x="614119" y="895762"/>
            <a:ext cx="690880" cy="662746"/>
          </a:xfrm>
          <a:prstGeom prst="rect">
            <a:avLst/>
          </a:prstGeom>
        </p:spPr>
        <p:txBody>
          <a:bodyPr vert="horz" lIns="103632" tIns="51816" rIns="103632" bIns="51816" rtlCol="0" anchor="ctr">
            <a:noAutofit/>
          </a:bodyPr>
          <a:lstStyle/>
          <a:p>
            <a:pPr lvl="0"/>
            <a:r>
              <a:rPr lang="en-US" sz="9066"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10078746" y="3271430"/>
            <a:ext cx="690880" cy="662746"/>
          </a:xfrm>
          <a:prstGeom prst="rect">
            <a:avLst/>
          </a:prstGeom>
        </p:spPr>
        <p:txBody>
          <a:bodyPr vert="horz" lIns="103632" tIns="51816" rIns="103632" bIns="51816" rtlCol="0" anchor="ctr">
            <a:noAutofit/>
          </a:bodyPr>
          <a:lstStyle/>
          <a:p>
            <a:pPr lvl="0"/>
            <a:r>
              <a:rPr lang="en-US" sz="9066" baseline="0" dirty="0">
                <a:ln w="3175" cmpd="sng">
                  <a:noFill/>
                </a:ln>
                <a:solidFill>
                  <a:schemeClr val="accent1">
                    <a:lumMod val="60000"/>
                    <a:lumOff val="40000"/>
                  </a:schemeClr>
                </a:solidFill>
                <a:latin typeface="Arial"/>
              </a:rPr>
              <a:t>”</a:t>
            </a:r>
            <a:endParaRPr lang="en-US" sz="2040" dirty="0">
              <a:solidFill>
                <a:schemeClr val="accent1">
                  <a:lumMod val="60000"/>
                  <a:lumOff val="40000"/>
                </a:schemeClr>
              </a:solidFill>
              <a:latin typeface="Arial"/>
            </a:endParaRPr>
          </a:p>
        </p:txBody>
      </p:sp>
    </p:spTree>
    <p:extLst>
      <p:ext uri="{BB962C8B-B14F-4D97-AF65-F5344CB8AC3E}">
        <p14:creationId xmlns:p14="http://schemas.microsoft.com/office/powerpoint/2010/main" val="10708684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767647" y="2189587"/>
            <a:ext cx="9742890" cy="2941521"/>
          </a:xfrm>
        </p:spPr>
        <p:txBody>
          <a:bodyPr anchor="b">
            <a:normAutofit/>
          </a:bodyPr>
          <a:lstStyle>
            <a:lvl1pPr algn="l">
              <a:defRPr sz="4987" b="0" cap="none"/>
            </a:lvl1pPr>
          </a:lstStyle>
          <a:p>
            <a:r>
              <a:rPr lang="en-US"/>
              <a:t>Click to edit Master title style</a:t>
            </a:r>
            <a:endParaRPr lang="en-US" dirty="0"/>
          </a:p>
        </p:txBody>
      </p:sp>
      <p:sp>
        <p:nvSpPr>
          <p:cNvPr id="3" name="Text Placeholder 2"/>
          <p:cNvSpPr>
            <a:spLocks noGrp="1"/>
          </p:cNvSpPr>
          <p:nvPr>
            <p:ph type="body" idx="1"/>
          </p:nvPr>
        </p:nvSpPr>
        <p:spPr>
          <a:xfrm>
            <a:off x="767647" y="5131108"/>
            <a:ext cx="9742890" cy="1715769"/>
          </a:xfrm>
        </p:spPr>
        <p:txBody>
          <a:bodyPr anchor="t">
            <a:normAutofit/>
          </a:bodyPr>
          <a:lstStyle>
            <a:lvl1pPr marL="0" indent="0" algn="l">
              <a:buNone/>
              <a:defRPr sz="2040">
                <a:solidFill>
                  <a:schemeClr val="tx1">
                    <a:lumMod val="75000"/>
                    <a:lumOff val="25000"/>
                  </a:schemeClr>
                </a:solidFill>
              </a:defRPr>
            </a:lvl1pPr>
            <a:lvl2pPr marL="518145" indent="0">
              <a:buNone/>
              <a:defRPr sz="2040">
                <a:solidFill>
                  <a:schemeClr val="tx1">
                    <a:tint val="75000"/>
                  </a:schemeClr>
                </a:solidFill>
              </a:defRPr>
            </a:lvl2pPr>
            <a:lvl3pPr marL="1036290" indent="0">
              <a:buNone/>
              <a:defRPr sz="1813">
                <a:solidFill>
                  <a:schemeClr val="tx1">
                    <a:tint val="75000"/>
                  </a:schemeClr>
                </a:solidFill>
              </a:defRPr>
            </a:lvl3pPr>
            <a:lvl4pPr marL="1554434" indent="0">
              <a:buNone/>
              <a:defRPr sz="1587">
                <a:solidFill>
                  <a:schemeClr val="tx1">
                    <a:tint val="75000"/>
                  </a:schemeClr>
                </a:solidFill>
              </a:defRPr>
            </a:lvl4pPr>
            <a:lvl5pPr marL="2072579" indent="0">
              <a:buNone/>
              <a:defRPr sz="1587">
                <a:solidFill>
                  <a:schemeClr val="tx1">
                    <a:tint val="75000"/>
                  </a:schemeClr>
                </a:solidFill>
              </a:defRPr>
            </a:lvl5pPr>
            <a:lvl6pPr marL="2590724" indent="0">
              <a:buNone/>
              <a:defRPr sz="1587">
                <a:solidFill>
                  <a:schemeClr val="tx1">
                    <a:tint val="75000"/>
                  </a:schemeClr>
                </a:solidFill>
              </a:defRPr>
            </a:lvl6pPr>
            <a:lvl7pPr marL="3108869" indent="0">
              <a:buNone/>
              <a:defRPr sz="1587">
                <a:solidFill>
                  <a:schemeClr val="tx1">
                    <a:tint val="75000"/>
                  </a:schemeClr>
                </a:solidFill>
              </a:defRPr>
            </a:lvl7pPr>
            <a:lvl8pPr marL="3627013" indent="0">
              <a:buNone/>
              <a:defRPr sz="1587">
                <a:solidFill>
                  <a:schemeClr val="tx1">
                    <a:tint val="75000"/>
                  </a:schemeClr>
                </a:solidFill>
              </a:defRPr>
            </a:lvl8pPr>
            <a:lvl9pPr marL="4145158" indent="0">
              <a:buNone/>
              <a:defRPr sz="158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lvl="1">
              <a:defRPr/>
            </a:pPr>
            <a:fld id="{0A3A64AE-3AEB-4093-9C53-66C4E65B1E7C}" type="slidenum">
              <a:rPr lang="en-US" altLang="en-US" smtClean="0"/>
              <a:pPr lvl="1">
                <a:defRPr/>
              </a:pPr>
              <a:t>‹#›</a:t>
            </a:fld>
            <a:endParaRPr lang="en-US" altLang="en-US"/>
          </a:p>
        </p:txBody>
      </p:sp>
    </p:spTree>
    <p:extLst>
      <p:ext uri="{BB962C8B-B14F-4D97-AF65-F5344CB8AC3E}">
        <p14:creationId xmlns:p14="http://schemas.microsoft.com/office/powerpoint/2010/main" val="5411864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055512" y="690880"/>
            <a:ext cx="9173352" cy="3425613"/>
          </a:xfrm>
        </p:spPr>
        <p:txBody>
          <a:bodyPr anchor="ctr">
            <a:normAutofit/>
          </a:bodyPr>
          <a:lstStyle>
            <a:lvl1pPr algn="l">
              <a:defRPr sz="4987"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767643" y="4548294"/>
            <a:ext cx="9742892" cy="582814"/>
          </a:xfrm>
        </p:spPr>
        <p:txBody>
          <a:bodyPr anchor="b">
            <a:noAutofit/>
          </a:bodyPr>
          <a:lstStyle>
            <a:lvl1pPr marL="0" indent="0">
              <a:buFontTx/>
              <a:buNone/>
              <a:defRPr sz="2720">
                <a:solidFill>
                  <a:schemeClr val="tx1">
                    <a:lumMod val="75000"/>
                    <a:lumOff val="25000"/>
                  </a:schemeClr>
                </a:solidFill>
              </a:defRPr>
            </a:lvl1pPr>
            <a:lvl2pPr marL="518145" indent="0">
              <a:buFontTx/>
              <a:buNone/>
              <a:defRPr/>
            </a:lvl2pPr>
            <a:lvl3pPr marL="1036290" indent="0">
              <a:buFontTx/>
              <a:buNone/>
              <a:defRPr/>
            </a:lvl3pPr>
            <a:lvl4pPr marL="1554434" indent="0">
              <a:buFontTx/>
              <a:buNone/>
              <a:defRPr/>
            </a:lvl4pPr>
            <a:lvl5pPr marL="2072579" indent="0">
              <a:buFontTx/>
              <a:buNone/>
              <a:defRPr/>
            </a:lvl5pPr>
          </a:lstStyle>
          <a:p>
            <a:pPr lvl="0"/>
            <a:r>
              <a:rPr lang="en-US"/>
              <a:t>Click to edit Master text styles</a:t>
            </a:r>
          </a:p>
        </p:txBody>
      </p:sp>
      <p:sp>
        <p:nvSpPr>
          <p:cNvPr id="3" name="Text Placeholder 2"/>
          <p:cNvSpPr>
            <a:spLocks noGrp="1"/>
          </p:cNvSpPr>
          <p:nvPr>
            <p:ph type="body" idx="1"/>
          </p:nvPr>
        </p:nvSpPr>
        <p:spPr>
          <a:xfrm>
            <a:off x="767647" y="5131108"/>
            <a:ext cx="9742890" cy="1715769"/>
          </a:xfrm>
        </p:spPr>
        <p:txBody>
          <a:bodyPr anchor="t">
            <a:normAutofit/>
          </a:bodyPr>
          <a:lstStyle>
            <a:lvl1pPr marL="0" indent="0" algn="l">
              <a:buNone/>
              <a:defRPr sz="2040">
                <a:solidFill>
                  <a:schemeClr val="tx1">
                    <a:lumMod val="50000"/>
                    <a:lumOff val="50000"/>
                  </a:schemeClr>
                </a:solidFill>
              </a:defRPr>
            </a:lvl1pPr>
            <a:lvl2pPr marL="518145" indent="0">
              <a:buNone/>
              <a:defRPr sz="2040">
                <a:solidFill>
                  <a:schemeClr val="tx1">
                    <a:tint val="75000"/>
                  </a:schemeClr>
                </a:solidFill>
              </a:defRPr>
            </a:lvl2pPr>
            <a:lvl3pPr marL="1036290" indent="0">
              <a:buNone/>
              <a:defRPr sz="1813">
                <a:solidFill>
                  <a:schemeClr val="tx1">
                    <a:tint val="75000"/>
                  </a:schemeClr>
                </a:solidFill>
              </a:defRPr>
            </a:lvl3pPr>
            <a:lvl4pPr marL="1554434" indent="0">
              <a:buNone/>
              <a:defRPr sz="1587">
                <a:solidFill>
                  <a:schemeClr val="tx1">
                    <a:tint val="75000"/>
                  </a:schemeClr>
                </a:solidFill>
              </a:defRPr>
            </a:lvl4pPr>
            <a:lvl5pPr marL="2072579" indent="0">
              <a:buNone/>
              <a:defRPr sz="1587">
                <a:solidFill>
                  <a:schemeClr val="tx1">
                    <a:tint val="75000"/>
                  </a:schemeClr>
                </a:solidFill>
              </a:defRPr>
            </a:lvl5pPr>
            <a:lvl6pPr marL="2590724" indent="0">
              <a:buNone/>
              <a:defRPr sz="1587">
                <a:solidFill>
                  <a:schemeClr val="tx1">
                    <a:tint val="75000"/>
                  </a:schemeClr>
                </a:solidFill>
              </a:defRPr>
            </a:lvl6pPr>
            <a:lvl7pPr marL="3108869" indent="0">
              <a:buNone/>
              <a:defRPr sz="1587">
                <a:solidFill>
                  <a:schemeClr val="tx1">
                    <a:tint val="75000"/>
                  </a:schemeClr>
                </a:solidFill>
              </a:defRPr>
            </a:lvl7pPr>
            <a:lvl8pPr marL="3627013" indent="0">
              <a:buNone/>
              <a:defRPr sz="1587">
                <a:solidFill>
                  <a:schemeClr val="tx1">
                    <a:tint val="75000"/>
                  </a:schemeClr>
                </a:solidFill>
              </a:defRPr>
            </a:lvl8pPr>
            <a:lvl9pPr marL="4145158" indent="0">
              <a:buNone/>
              <a:defRPr sz="158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lvl="1">
              <a:defRPr/>
            </a:pPr>
            <a:fld id="{0A3A64AE-3AEB-4093-9C53-66C4E65B1E7C}" type="slidenum">
              <a:rPr lang="en-US" altLang="en-US" smtClean="0"/>
              <a:pPr lvl="1">
                <a:defRPr/>
              </a:pPr>
              <a:t>‹#›</a:t>
            </a:fld>
            <a:endParaRPr lang="en-US" altLang="en-US"/>
          </a:p>
        </p:txBody>
      </p:sp>
      <p:sp>
        <p:nvSpPr>
          <p:cNvPr id="24" name="TextBox 23"/>
          <p:cNvSpPr txBox="1"/>
          <p:nvPr/>
        </p:nvSpPr>
        <p:spPr>
          <a:xfrm>
            <a:off x="614119" y="895762"/>
            <a:ext cx="690880" cy="662746"/>
          </a:xfrm>
          <a:prstGeom prst="rect">
            <a:avLst/>
          </a:prstGeom>
        </p:spPr>
        <p:txBody>
          <a:bodyPr vert="horz" lIns="103632" tIns="51816" rIns="103632" bIns="51816" rtlCol="0" anchor="ctr">
            <a:noAutofit/>
          </a:bodyPr>
          <a:lstStyle/>
          <a:p>
            <a:pPr lvl="0"/>
            <a:r>
              <a:rPr lang="en-US" sz="9066"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10078746" y="3271430"/>
            <a:ext cx="690880" cy="662746"/>
          </a:xfrm>
          <a:prstGeom prst="rect">
            <a:avLst/>
          </a:prstGeom>
        </p:spPr>
        <p:txBody>
          <a:bodyPr vert="horz" lIns="103632" tIns="51816" rIns="103632" bIns="51816" rtlCol="0" anchor="ctr">
            <a:noAutofit/>
          </a:bodyPr>
          <a:lstStyle/>
          <a:p>
            <a:pPr lvl="0"/>
            <a:r>
              <a:rPr lang="en-US" sz="9066"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235175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777239" y="690880"/>
            <a:ext cx="9733297" cy="3425613"/>
          </a:xfrm>
        </p:spPr>
        <p:txBody>
          <a:bodyPr anchor="ctr">
            <a:normAutofit/>
          </a:bodyPr>
          <a:lstStyle>
            <a:lvl1pPr algn="l">
              <a:defRPr sz="4987"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767643" y="4548294"/>
            <a:ext cx="9742892" cy="582814"/>
          </a:xfrm>
        </p:spPr>
        <p:txBody>
          <a:bodyPr anchor="b">
            <a:noAutofit/>
          </a:bodyPr>
          <a:lstStyle>
            <a:lvl1pPr marL="0" indent="0">
              <a:buFontTx/>
              <a:buNone/>
              <a:defRPr sz="2720">
                <a:solidFill>
                  <a:schemeClr val="accent1"/>
                </a:solidFill>
              </a:defRPr>
            </a:lvl1pPr>
            <a:lvl2pPr marL="518145" indent="0">
              <a:buFontTx/>
              <a:buNone/>
              <a:defRPr/>
            </a:lvl2pPr>
            <a:lvl3pPr marL="1036290" indent="0">
              <a:buFontTx/>
              <a:buNone/>
              <a:defRPr/>
            </a:lvl3pPr>
            <a:lvl4pPr marL="1554434" indent="0">
              <a:buFontTx/>
              <a:buNone/>
              <a:defRPr/>
            </a:lvl4pPr>
            <a:lvl5pPr marL="2072579" indent="0">
              <a:buFontTx/>
              <a:buNone/>
              <a:defRPr/>
            </a:lvl5pPr>
          </a:lstStyle>
          <a:p>
            <a:pPr lvl="0"/>
            <a:r>
              <a:rPr lang="en-US"/>
              <a:t>Click to edit Master text styles</a:t>
            </a:r>
          </a:p>
        </p:txBody>
      </p:sp>
      <p:sp>
        <p:nvSpPr>
          <p:cNvPr id="3" name="Text Placeholder 2"/>
          <p:cNvSpPr>
            <a:spLocks noGrp="1"/>
          </p:cNvSpPr>
          <p:nvPr>
            <p:ph type="body" idx="1"/>
          </p:nvPr>
        </p:nvSpPr>
        <p:spPr>
          <a:xfrm>
            <a:off x="767647" y="5131108"/>
            <a:ext cx="9742890" cy="1715769"/>
          </a:xfrm>
        </p:spPr>
        <p:txBody>
          <a:bodyPr anchor="t">
            <a:normAutofit/>
          </a:bodyPr>
          <a:lstStyle>
            <a:lvl1pPr marL="0" indent="0" algn="l">
              <a:buNone/>
              <a:defRPr sz="2040">
                <a:solidFill>
                  <a:schemeClr val="tx1">
                    <a:lumMod val="50000"/>
                    <a:lumOff val="50000"/>
                  </a:schemeClr>
                </a:solidFill>
              </a:defRPr>
            </a:lvl1pPr>
            <a:lvl2pPr marL="518145" indent="0">
              <a:buNone/>
              <a:defRPr sz="2040">
                <a:solidFill>
                  <a:schemeClr val="tx1">
                    <a:tint val="75000"/>
                  </a:schemeClr>
                </a:solidFill>
              </a:defRPr>
            </a:lvl2pPr>
            <a:lvl3pPr marL="1036290" indent="0">
              <a:buNone/>
              <a:defRPr sz="1813">
                <a:solidFill>
                  <a:schemeClr val="tx1">
                    <a:tint val="75000"/>
                  </a:schemeClr>
                </a:solidFill>
              </a:defRPr>
            </a:lvl3pPr>
            <a:lvl4pPr marL="1554434" indent="0">
              <a:buNone/>
              <a:defRPr sz="1587">
                <a:solidFill>
                  <a:schemeClr val="tx1">
                    <a:tint val="75000"/>
                  </a:schemeClr>
                </a:solidFill>
              </a:defRPr>
            </a:lvl4pPr>
            <a:lvl5pPr marL="2072579" indent="0">
              <a:buNone/>
              <a:defRPr sz="1587">
                <a:solidFill>
                  <a:schemeClr val="tx1">
                    <a:tint val="75000"/>
                  </a:schemeClr>
                </a:solidFill>
              </a:defRPr>
            </a:lvl5pPr>
            <a:lvl6pPr marL="2590724" indent="0">
              <a:buNone/>
              <a:defRPr sz="1587">
                <a:solidFill>
                  <a:schemeClr val="tx1">
                    <a:tint val="75000"/>
                  </a:schemeClr>
                </a:solidFill>
              </a:defRPr>
            </a:lvl6pPr>
            <a:lvl7pPr marL="3108869" indent="0">
              <a:buNone/>
              <a:defRPr sz="1587">
                <a:solidFill>
                  <a:schemeClr val="tx1">
                    <a:tint val="75000"/>
                  </a:schemeClr>
                </a:solidFill>
              </a:defRPr>
            </a:lvl7pPr>
            <a:lvl8pPr marL="3627013" indent="0">
              <a:buNone/>
              <a:defRPr sz="1587">
                <a:solidFill>
                  <a:schemeClr val="tx1">
                    <a:tint val="75000"/>
                  </a:schemeClr>
                </a:solidFill>
              </a:defRPr>
            </a:lvl8pPr>
            <a:lvl9pPr marL="4145158" indent="0">
              <a:buNone/>
              <a:defRPr sz="158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lvl="1">
              <a:defRPr/>
            </a:pPr>
            <a:fld id="{0A3A64AE-3AEB-4093-9C53-66C4E65B1E7C}" type="slidenum">
              <a:rPr lang="en-US" altLang="en-US" smtClean="0"/>
              <a:pPr lvl="1">
                <a:defRPr/>
              </a:pPr>
              <a:t>‹#›</a:t>
            </a:fld>
            <a:endParaRPr lang="en-US" altLang="en-US"/>
          </a:p>
        </p:txBody>
      </p:sp>
    </p:spTree>
    <p:extLst>
      <p:ext uri="{BB962C8B-B14F-4D97-AF65-F5344CB8AC3E}">
        <p14:creationId xmlns:p14="http://schemas.microsoft.com/office/powerpoint/2010/main" val="19699977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lvl="1">
              <a:defRPr/>
            </a:pPr>
            <a:fld id="{465E20A0-1919-4541-9C0F-9B5198BB8A71}" type="slidenum">
              <a:rPr lang="en-US" altLang="en-US" smtClean="0"/>
              <a:pPr lvl="1">
                <a:defRPr/>
              </a:pPr>
              <a:t>‹#›</a:t>
            </a:fld>
            <a:endParaRPr lang="en-US" altLang="en-US"/>
          </a:p>
        </p:txBody>
      </p:sp>
    </p:spTree>
    <p:extLst>
      <p:ext uri="{BB962C8B-B14F-4D97-AF65-F5344CB8AC3E}">
        <p14:creationId xmlns:p14="http://schemas.microsoft.com/office/powerpoint/2010/main" val="14710066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30030" y="690880"/>
            <a:ext cx="1478709" cy="5951644"/>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767647" y="690880"/>
            <a:ext cx="8001503" cy="595164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lvl="1">
              <a:defRPr/>
            </a:pPr>
            <a:fld id="{A6BBB0F4-2217-498C-AC99-C044D78E86F1}" type="slidenum">
              <a:rPr lang="en-US" altLang="en-US" smtClean="0"/>
              <a:pPr lvl="1">
                <a:defRPr/>
              </a:pPr>
              <a:t>‹#›</a:t>
            </a:fld>
            <a:endParaRPr lang="en-US" altLang="en-US"/>
          </a:p>
        </p:txBody>
      </p:sp>
    </p:spTree>
    <p:extLst>
      <p:ext uri="{BB962C8B-B14F-4D97-AF65-F5344CB8AC3E}">
        <p14:creationId xmlns:p14="http://schemas.microsoft.com/office/powerpoint/2010/main" val="1710046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8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lvl="1">
              <a:defRPr/>
            </a:pPr>
            <a:fld id="{B7FD7489-9CC1-4F1A-A403-B135A4D6879C}" type="slidenum">
              <a:rPr lang="en-US" altLang="en-US" smtClean="0"/>
              <a:pPr lvl="1">
                <a:defRPr/>
              </a:pPr>
              <a:t>‹#›</a:t>
            </a:fld>
            <a:endParaRPr lang="en-US" altLang="en-US"/>
          </a:p>
        </p:txBody>
      </p:sp>
    </p:spTree>
    <p:extLst>
      <p:ext uri="{BB962C8B-B14F-4D97-AF65-F5344CB8AC3E}">
        <p14:creationId xmlns:p14="http://schemas.microsoft.com/office/powerpoint/2010/main" val="844302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67647" y="3060983"/>
            <a:ext cx="9742890" cy="2070125"/>
          </a:xfrm>
        </p:spPr>
        <p:txBody>
          <a:bodyPr anchor="b"/>
          <a:lstStyle>
            <a:lvl1pPr algn="l">
              <a:defRPr sz="4533" b="0" cap="none"/>
            </a:lvl1pPr>
          </a:lstStyle>
          <a:p>
            <a:r>
              <a:rPr lang="en-US"/>
              <a:t>Click to edit Master title style</a:t>
            </a:r>
            <a:endParaRPr lang="en-US" dirty="0"/>
          </a:p>
        </p:txBody>
      </p:sp>
      <p:sp>
        <p:nvSpPr>
          <p:cNvPr id="3" name="Text Placeholder 2"/>
          <p:cNvSpPr>
            <a:spLocks noGrp="1"/>
          </p:cNvSpPr>
          <p:nvPr>
            <p:ph type="body" idx="1"/>
          </p:nvPr>
        </p:nvSpPr>
        <p:spPr>
          <a:xfrm>
            <a:off x="767647" y="5131108"/>
            <a:ext cx="9742890" cy="975120"/>
          </a:xfrm>
        </p:spPr>
        <p:txBody>
          <a:bodyPr anchor="t"/>
          <a:lstStyle>
            <a:lvl1pPr marL="0" indent="0" algn="l">
              <a:buNone/>
              <a:defRPr sz="2267">
                <a:solidFill>
                  <a:schemeClr val="tx1">
                    <a:lumMod val="50000"/>
                    <a:lumOff val="50000"/>
                  </a:schemeClr>
                </a:solidFill>
              </a:defRPr>
            </a:lvl1pPr>
            <a:lvl2pPr marL="518145" indent="0">
              <a:buNone/>
              <a:defRPr sz="2040">
                <a:solidFill>
                  <a:schemeClr val="tx1">
                    <a:tint val="75000"/>
                  </a:schemeClr>
                </a:solidFill>
              </a:defRPr>
            </a:lvl2pPr>
            <a:lvl3pPr marL="1036290" indent="0">
              <a:buNone/>
              <a:defRPr sz="1813">
                <a:solidFill>
                  <a:schemeClr val="tx1">
                    <a:tint val="75000"/>
                  </a:schemeClr>
                </a:solidFill>
              </a:defRPr>
            </a:lvl3pPr>
            <a:lvl4pPr marL="1554434" indent="0">
              <a:buNone/>
              <a:defRPr sz="1587">
                <a:solidFill>
                  <a:schemeClr val="tx1">
                    <a:tint val="75000"/>
                  </a:schemeClr>
                </a:solidFill>
              </a:defRPr>
            </a:lvl4pPr>
            <a:lvl5pPr marL="2072579" indent="0">
              <a:buNone/>
              <a:defRPr sz="1587">
                <a:solidFill>
                  <a:schemeClr val="tx1">
                    <a:tint val="75000"/>
                  </a:schemeClr>
                </a:solidFill>
              </a:defRPr>
            </a:lvl5pPr>
            <a:lvl6pPr marL="2590724" indent="0">
              <a:buNone/>
              <a:defRPr sz="1587">
                <a:solidFill>
                  <a:schemeClr val="tx1">
                    <a:tint val="75000"/>
                  </a:schemeClr>
                </a:solidFill>
              </a:defRPr>
            </a:lvl6pPr>
            <a:lvl7pPr marL="3108869" indent="0">
              <a:buNone/>
              <a:defRPr sz="1587">
                <a:solidFill>
                  <a:schemeClr val="tx1">
                    <a:tint val="75000"/>
                  </a:schemeClr>
                </a:solidFill>
              </a:defRPr>
            </a:lvl7pPr>
            <a:lvl8pPr marL="3627013" indent="0">
              <a:buNone/>
              <a:defRPr sz="1587">
                <a:solidFill>
                  <a:schemeClr val="tx1">
                    <a:tint val="75000"/>
                  </a:schemeClr>
                </a:solidFill>
              </a:defRPr>
            </a:lvl8pPr>
            <a:lvl9pPr marL="4145158" indent="0">
              <a:buNone/>
              <a:defRPr sz="158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lvl="1">
              <a:defRPr/>
            </a:pPr>
            <a:fld id="{1CD4B356-DA0A-43EE-9F96-DF26DE121908}" type="slidenum">
              <a:rPr lang="en-US" altLang="en-US" smtClean="0"/>
              <a:pPr lvl="1">
                <a:defRPr/>
              </a:pPr>
              <a:t>‹#›</a:t>
            </a:fld>
            <a:endParaRPr lang="en-US" altLang="en-US"/>
          </a:p>
        </p:txBody>
      </p:sp>
    </p:spTree>
    <p:extLst>
      <p:ext uri="{BB962C8B-B14F-4D97-AF65-F5344CB8AC3E}">
        <p14:creationId xmlns:p14="http://schemas.microsoft.com/office/powerpoint/2010/main" val="2287648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67646" y="2448668"/>
            <a:ext cx="4741906" cy="43982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768633" y="2448668"/>
            <a:ext cx="4741905" cy="43982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lvl="1">
              <a:defRPr/>
            </a:pPr>
            <a:fld id="{6C2C8F16-FC0A-4227-9028-0831E01AFBCD}" type="slidenum">
              <a:rPr lang="en-US" altLang="en-US" smtClean="0"/>
              <a:pPr lvl="1">
                <a:defRPr/>
              </a:pPr>
              <a:t>‹#›</a:t>
            </a:fld>
            <a:endParaRPr lang="en-US" altLang="en-US"/>
          </a:p>
        </p:txBody>
      </p:sp>
    </p:spTree>
    <p:extLst>
      <p:ext uri="{BB962C8B-B14F-4D97-AF65-F5344CB8AC3E}">
        <p14:creationId xmlns:p14="http://schemas.microsoft.com/office/powerpoint/2010/main" val="2002847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765845" y="2449114"/>
            <a:ext cx="4743706" cy="653097"/>
          </a:xfrm>
        </p:spPr>
        <p:txBody>
          <a:bodyPr anchor="b">
            <a:noAutofit/>
          </a:bodyPr>
          <a:lstStyle>
            <a:lvl1pPr marL="0" indent="0">
              <a:buNone/>
              <a:defRPr sz="2720" b="0"/>
            </a:lvl1pPr>
            <a:lvl2pPr marL="518145" indent="0">
              <a:buNone/>
              <a:defRPr sz="2267" b="1"/>
            </a:lvl2pPr>
            <a:lvl3pPr marL="1036290" indent="0">
              <a:buNone/>
              <a:defRPr sz="2040" b="1"/>
            </a:lvl3pPr>
            <a:lvl4pPr marL="1554434" indent="0">
              <a:buNone/>
              <a:defRPr sz="1813" b="1"/>
            </a:lvl4pPr>
            <a:lvl5pPr marL="2072579" indent="0">
              <a:buNone/>
              <a:defRPr sz="1813" b="1"/>
            </a:lvl5pPr>
            <a:lvl6pPr marL="2590724" indent="0">
              <a:buNone/>
              <a:defRPr sz="1813" b="1"/>
            </a:lvl6pPr>
            <a:lvl7pPr marL="3108869" indent="0">
              <a:buNone/>
              <a:defRPr sz="1813" b="1"/>
            </a:lvl7pPr>
            <a:lvl8pPr marL="3627013" indent="0">
              <a:buNone/>
              <a:defRPr sz="1813" b="1"/>
            </a:lvl8pPr>
            <a:lvl9pPr marL="4145158" indent="0">
              <a:buNone/>
              <a:defRPr sz="1813" b="1"/>
            </a:lvl9pPr>
          </a:lstStyle>
          <a:p>
            <a:pPr lvl="0"/>
            <a:r>
              <a:rPr lang="en-US"/>
              <a:t>Click to edit Master text styles</a:t>
            </a:r>
          </a:p>
        </p:txBody>
      </p:sp>
      <p:sp>
        <p:nvSpPr>
          <p:cNvPr id="4" name="Content Placeholder 3"/>
          <p:cNvSpPr>
            <a:spLocks noGrp="1"/>
          </p:cNvSpPr>
          <p:nvPr>
            <p:ph sz="half" idx="2"/>
          </p:nvPr>
        </p:nvSpPr>
        <p:spPr>
          <a:xfrm>
            <a:off x="765845" y="3102212"/>
            <a:ext cx="4743706" cy="37446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766834" y="2449114"/>
            <a:ext cx="4743700" cy="653097"/>
          </a:xfrm>
        </p:spPr>
        <p:txBody>
          <a:bodyPr anchor="b">
            <a:noAutofit/>
          </a:bodyPr>
          <a:lstStyle>
            <a:lvl1pPr marL="0" indent="0">
              <a:buNone/>
              <a:defRPr sz="2720" b="0"/>
            </a:lvl1pPr>
            <a:lvl2pPr marL="518145" indent="0">
              <a:buNone/>
              <a:defRPr sz="2267" b="1"/>
            </a:lvl2pPr>
            <a:lvl3pPr marL="1036290" indent="0">
              <a:buNone/>
              <a:defRPr sz="2040" b="1"/>
            </a:lvl3pPr>
            <a:lvl4pPr marL="1554434" indent="0">
              <a:buNone/>
              <a:defRPr sz="1813" b="1"/>
            </a:lvl4pPr>
            <a:lvl5pPr marL="2072579" indent="0">
              <a:buNone/>
              <a:defRPr sz="1813" b="1"/>
            </a:lvl5pPr>
            <a:lvl6pPr marL="2590724" indent="0">
              <a:buNone/>
              <a:defRPr sz="1813" b="1"/>
            </a:lvl6pPr>
            <a:lvl7pPr marL="3108869" indent="0">
              <a:buNone/>
              <a:defRPr sz="1813" b="1"/>
            </a:lvl7pPr>
            <a:lvl8pPr marL="3627013" indent="0">
              <a:buNone/>
              <a:defRPr sz="1813" b="1"/>
            </a:lvl8pPr>
            <a:lvl9pPr marL="4145158" indent="0">
              <a:buNone/>
              <a:defRPr sz="1813" b="1"/>
            </a:lvl9pPr>
          </a:lstStyle>
          <a:p>
            <a:pPr lvl="0"/>
            <a:r>
              <a:rPr lang="en-US"/>
              <a:t>Click to edit Master text styles</a:t>
            </a:r>
          </a:p>
        </p:txBody>
      </p:sp>
      <p:sp>
        <p:nvSpPr>
          <p:cNvPr id="6" name="Content Placeholder 5"/>
          <p:cNvSpPr>
            <a:spLocks noGrp="1"/>
          </p:cNvSpPr>
          <p:nvPr>
            <p:ph sz="quarter" idx="4"/>
          </p:nvPr>
        </p:nvSpPr>
        <p:spPr>
          <a:xfrm>
            <a:off x="5766836" y="3102212"/>
            <a:ext cx="4743699" cy="37446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lvl="1">
              <a:defRPr/>
            </a:pPr>
            <a:fld id="{F29EFF71-8E15-47A0-8651-3D309A6DE3BC}" type="slidenum">
              <a:rPr lang="en-US" altLang="en-US" smtClean="0"/>
              <a:pPr lvl="1">
                <a:defRPr/>
              </a:pPr>
              <a:t>‹#›</a:t>
            </a:fld>
            <a:endParaRPr lang="en-US" altLang="en-US"/>
          </a:p>
        </p:txBody>
      </p:sp>
    </p:spTree>
    <p:extLst>
      <p:ext uri="{BB962C8B-B14F-4D97-AF65-F5344CB8AC3E}">
        <p14:creationId xmlns:p14="http://schemas.microsoft.com/office/powerpoint/2010/main" val="1617518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767645" y="690880"/>
            <a:ext cx="9742890" cy="1496907"/>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lvl="1">
              <a:defRPr/>
            </a:pPr>
            <a:fld id="{A2118B0C-AEBE-410B-BF9A-AB7780133E95}" type="slidenum">
              <a:rPr lang="en-US" altLang="en-US" smtClean="0"/>
              <a:pPr lvl="1">
                <a:defRPr/>
              </a:pPr>
              <a:t>‹#›</a:t>
            </a:fld>
            <a:endParaRPr lang="en-US" altLang="en-US"/>
          </a:p>
        </p:txBody>
      </p:sp>
    </p:spTree>
    <p:extLst>
      <p:ext uri="{BB962C8B-B14F-4D97-AF65-F5344CB8AC3E}">
        <p14:creationId xmlns:p14="http://schemas.microsoft.com/office/powerpoint/2010/main" val="2058628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lvl="1">
              <a:defRPr/>
            </a:pPr>
            <a:fld id="{28BD4783-80B7-4B32-A80E-37FBB453642C}" type="slidenum">
              <a:rPr lang="en-US" altLang="en-US" smtClean="0"/>
              <a:pPr lvl="1">
                <a:defRPr/>
              </a:pPr>
              <a:t>‹#›</a:t>
            </a:fld>
            <a:endParaRPr lang="en-US" altLang="en-US"/>
          </a:p>
        </p:txBody>
      </p:sp>
    </p:spTree>
    <p:extLst>
      <p:ext uri="{BB962C8B-B14F-4D97-AF65-F5344CB8AC3E}">
        <p14:creationId xmlns:p14="http://schemas.microsoft.com/office/powerpoint/2010/main" val="1991654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7645" y="1698418"/>
            <a:ext cx="4368465" cy="1448928"/>
          </a:xfrm>
        </p:spPr>
        <p:txBody>
          <a:bodyPr anchor="b">
            <a:normAutofit/>
          </a:bodyPr>
          <a:lstStyle>
            <a:lvl1pPr>
              <a:defRPr sz="2267"/>
            </a:lvl1pPr>
          </a:lstStyle>
          <a:p>
            <a:r>
              <a:rPr lang="en-US"/>
              <a:t>Click to edit Master title style</a:t>
            </a:r>
            <a:endParaRPr lang="en-US" dirty="0"/>
          </a:p>
        </p:txBody>
      </p:sp>
      <p:sp>
        <p:nvSpPr>
          <p:cNvPr id="3" name="Content Placeholder 2"/>
          <p:cNvSpPr>
            <a:spLocks noGrp="1"/>
          </p:cNvSpPr>
          <p:nvPr>
            <p:ph idx="1"/>
          </p:nvPr>
        </p:nvSpPr>
        <p:spPr>
          <a:xfrm>
            <a:off x="5395190" y="583581"/>
            <a:ext cx="5115346" cy="6263295"/>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645" y="3147346"/>
            <a:ext cx="4368465" cy="2929042"/>
          </a:xfrm>
        </p:spPr>
        <p:txBody>
          <a:bodyPr>
            <a:normAutofit/>
          </a:bodyPr>
          <a:lstStyle>
            <a:lvl1pPr marL="0" indent="0">
              <a:buNone/>
              <a:defRPr sz="1587"/>
            </a:lvl1pPr>
            <a:lvl2pPr marL="517989" indent="0">
              <a:buNone/>
              <a:defRPr sz="1587"/>
            </a:lvl2pPr>
            <a:lvl3pPr marL="1035979" indent="0">
              <a:buNone/>
              <a:defRPr sz="1360"/>
            </a:lvl3pPr>
            <a:lvl4pPr marL="1553968" indent="0">
              <a:buNone/>
              <a:defRPr sz="1133"/>
            </a:lvl4pPr>
            <a:lvl5pPr marL="2071957" indent="0">
              <a:buNone/>
              <a:defRPr sz="1133"/>
            </a:lvl5pPr>
            <a:lvl6pPr marL="2589946" indent="0">
              <a:buNone/>
              <a:defRPr sz="1133"/>
            </a:lvl6pPr>
            <a:lvl7pPr marL="3107936" indent="0">
              <a:buNone/>
              <a:defRPr sz="1133"/>
            </a:lvl7pPr>
            <a:lvl8pPr marL="3625925" indent="0">
              <a:buNone/>
              <a:defRPr sz="1133"/>
            </a:lvl8pPr>
            <a:lvl9pPr marL="4143915" indent="0">
              <a:buNone/>
              <a:defRPr sz="1133"/>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lvl="1">
              <a:defRPr/>
            </a:pPr>
            <a:fld id="{50058F56-59EE-4960-A8DF-05E04051035D}" type="slidenum">
              <a:rPr lang="en-US" altLang="en-US" smtClean="0"/>
              <a:pPr lvl="1">
                <a:defRPr/>
              </a:pPr>
              <a:t>‹#›</a:t>
            </a:fld>
            <a:endParaRPr lang="en-US" altLang="en-US"/>
          </a:p>
        </p:txBody>
      </p:sp>
    </p:spTree>
    <p:extLst>
      <p:ext uri="{BB962C8B-B14F-4D97-AF65-F5344CB8AC3E}">
        <p14:creationId xmlns:p14="http://schemas.microsoft.com/office/powerpoint/2010/main" val="524818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7646" y="5440680"/>
            <a:ext cx="9742889" cy="642303"/>
          </a:xfrm>
        </p:spPr>
        <p:txBody>
          <a:bodyPr anchor="b">
            <a:normAutofit/>
          </a:bodyPr>
          <a:lstStyle>
            <a:lvl1pPr algn="l">
              <a:defRPr sz="272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767645" y="690880"/>
            <a:ext cx="9742890" cy="4358480"/>
          </a:xfrm>
        </p:spPr>
        <p:txBody>
          <a:bodyPr anchor="t">
            <a:normAutofit/>
          </a:bodyPr>
          <a:lstStyle>
            <a:lvl1pPr marL="0" indent="0" algn="ctr">
              <a:buNone/>
              <a:defRPr sz="1813"/>
            </a:lvl1pPr>
            <a:lvl2pPr marL="518145" indent="0">
              <a:buNone/>
              <a:defRPr sz="1813"/>
            </a:lvl2pPr>
            <a:lvl3pPr marL="1036290" indent="0">
              <a:buNone/>
              <a:defRPr sz="1813"/>
            </a:lvl3pPr>
            <a:lvl4pPr marL="1554434" indent="0">
              <a:buNone/>
              <a:defRPr sz="1813"/>
            </a:lvl4pPr>
            <a:lvl5pPr marL="2072579" indent="0">
              <a:buNone/>
              <a:defRPr sz="1813"/>
            </a:lvl5pPr>
            <a:lvl6pPr marL="2590724" indent="0">
              <a:buNone/>
              <a:defRPr sz="1813"/>
            </a:lvl6pPr>
            <a:lvl7pPr marL="3108869" indent="0">
              <a:buNone/>
              <a:defRPr sz="1813"/>
            </a:lvl7pPr>
            <a:lvl8pPr marL="3627013" indent="0">
              <a:buNone/>
              <a:defRPr sz="1813"/>
            </a:lvl8pPr>
            <a:lvl9pPr marL="4145158" indent="0">
              <a:buNone/>
              <a:defRPr sz="1813"/>
            </a:lvl9pPr>
          </a:lstStyle>
          <a:p>
            <a:r>
              <a:rPr lang="en-US"/>
              <a:t>Click icon to add picture</a:t>
            </a:r>
            <a:endParaRPr lang="en-US" dirty="0"/>
          </a:p>
        </p:txBody>
      </p:sp>
      <p:sp>
        <p:nvSpPr>
          <p:cNvPr id="4" name="Text Placeholder 3"/>
          <p:cNvSpPr>
            <a:spLocks noGrp="1"/>
          </p:cNvSpPr>
          <p:nvPr>
            <p:ph type="body" sz="half" idx="2"/>
          </p:nvPr>
        </p:nvSpPr>
        <p:spPr>
          <a:xfrm>
            <a:off x="767646" y="6082983"/>
            <a:ext cx="9742889" cy="763894"/>
          </a:xfrm>
        </p:spPr>
        <p:txBody>
          <a:bodyPr>
            <a:normAutofit/>
          </a:bodyPr>
          <a:lstStyle>
            <a:lvl1pPr marL="0" indent="0">
              <a:buNone/>
              <a:defRPr sz="1360"/>
            </a:lvl1pPr>
            <a:lvl2pPr marL="518145" indent="0">
              <a:buNone/>
              <a:defRPr sz="1360"/>
            </a:lvl2pPr>
            <a:lvl3pPr marL="1036290" indent="0">
              <a:buNone/>
              <a:defRPr sz="1133"/>
            </a:lvl3pPr>
            <a:lvl4pPr marL="1554434" indent="0">
              <a:buNone/>
              <a:defRPr sz="1020"/>
            </a:lvl4pPr>
            <a:lvl5pPr marL="2072579" indent="0">
              <a:buNone/>
              <a:defRPr sz="1020"/>
            </a:lvl5pPr>
            <a:lvl6pPr marL="2590724" indent="0">
              <a:buNone/>
              <a:defRPr sz="1020"/>
            </a:lvl6pPr>
            <a:lvl7pPr marL="3108869" indent="0">
              <a:buNone/>
              <a:defRPr sz="1020"/>
            </a:lvl7pPr>
            <a:lvl8pPr marL="3627013" indent="0">
              <a:buNone/>
              <a:defRPr sz="1020"/>
            </a:lvl8pPr>
            <a:lvl9pPr marL="4145158" indent="0">
              <a:buNone/>
              <a:defRPr sz="102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lvl="1">
              <a:defRPr/>
            </a:pPr>
            <a:fld id="{6A1B6BBC-C491-464F-A816-0B99FF8B2089}" type="slidenum">
              <a:rPr lang="en-US" altLang="en-US" smtClean="0"/>
              <a:pPr lvl="1">
                <a:defRPr/>
              </a:pPr>
              <a:t>‹#›</a:t>
            </a:fld>
            <a:endParaRPr lang="en-US" altLang="en-US"/>
          </a:p>
        </p:txBody>
      </p:sp>
    </p:spTree>
    <p:extLst>
      <p:ext uri="{BB962C8B-B14F-4D97-AF65-F5344CB8AC3E}">
        <p14:creationId xmlns:p14="http://schemas.microsoft.com/office/powerpoint/2010/main" val="2695104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9595"/>
            <a:ext cx="13817600" cy="7781996"/>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767645" y="690880"/>
            <a:ext cx="9742890" cy="1496907"/>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767645" y="2448668"/>
            <a:ext cx="9742890" cy="439820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165818" y="6846878"/>
            <a:ext cx="1033531" cy="413808"/>
          </a:xfrm>
          <a:prstGeom prst="rect">
            <a:avLst/>
          </a:prstGeom>
        </p:spPr>
        <p:txBody>
          <a:bodyPr vert="horz" lIns="91440" tIns="45720" rIns="91440" bIns="45720" rtlCol="0" anchor="ctr"/>
          <a:lstStyle>
            <a:lvl1pPr algn="r">
              <a:defRPr sz="102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767645" y="6846878"/>
            <a:ext cx="7137294" cy="413808"/>
          </a:xfrm>
          <a:prstGeom prst="rect">
            <a:avLst/>
          </a:prstGeom>
        </p:spPr>
        <p:txBody>
          <a:bodyPr vert="horz" lIns="91440" tIns="45720" rIns="91440" bIns="45720" rtlCol="0" anchor="ctr"/>
          <a:lstStyle>
            <a:lvl1pPr algn="l">
              <a:defRPr sz="102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9736085" y="6846878"/>
            <a:ext cx="774451" cy="413808"/>
          </a:xfrm>
          <a:prstGeom prst="rect">
            <a:avLst/>
          </a:prstGeom>
        </p:spPr>
        <p:txBody>
          <a:bodyPr vert="horz" lIns="91440" tIns="45720" rIns="91440" bIns="45720" rtlCol="0" anchor="ctr"/>
          <a:lstStyle>
            <a:lvl1pPr algn="r">
              <a:defRPr sz="1020">
                <a:solidFill>
                  <a:schemeClr val="accent1"/>
                </a:solidFill>
              </a:defRPr>
            </a:lvl1pPr>
          </a:lstStyle>
          <a:p>
            <a:pPr lvl="1">
              <a:defRPr/>
            </a:pPr>
            <a:fld id="{0A3A64AE-3AEB-4093-9C53-66C4E65B1E7C}" type="slidenum">
              <a:rPr lang="en-US" altLang="en-US" smtClean="0"/>
              <a:pPr lvl="1">
                <a:defRPr/>
              </a:pPr>
              <a:t>‹#›</a:t>
            </a:fld>
            <a:endParaRPr lang="en-US" altLang="en-US"/>
          </a:p>
        </p:txBody>
      </p:sp>
    </p:spTree>
    <p:extLst>
      <p:ext uri="{BB962C8B-B14F-4D97-AF65-F5344CB8AC3E}">
        <p14:creationId xmlns:p14="http://schemas.microsoft.com/office/powerpoint/2010/main" val="2255928835"/>
      </p:ext>
    </p:extLst>
  </p:cSld>
  <p:clrMap bg1="lt1" tx1="dk1" bg2="lt2" tx2="dk2" accent1="accent1" accent2="accent2" accent3="accent3" accent4="accent4" accent5="accent5" accent6="accent6" hlink="hlink" folHlink="folHlink"/>
  <p:sldLayoutIdLst>
    <p:sldLayoutId id="2147487164" r:id="rId1"/>
    <p:sldLayoutId id="2147487165" r:id="rId2"/>
    <p:sldLayoutId id="2147487166" r:id="rId3"/>
    <p:sldLayoutId id="2147487167" r:id="rId4"/>
    <p:sldLayoutId id="2147487168" r:id="rId5"/>
    <p:sldLayoutId id="2147487169" r:id="rId6"/>
    <p:sldLayoutId id="2147487170" r:id="rId7"/>
    <p:sldLayoutId id="2147487171" r:id="rId8"/>
    <p:sldLayoutId id="2147487172" r:id="rId9"/>
    <p:sldLayoutId id="2147487173" r:id="rId10"/>
    <p:sldLayoutId id="2147487174" r:id="rId11"/>
    <p:sldLayoutId id="2147487175" r:id="rId12"/>
    <p:sldLayoutId id="2147487176" r:id="rId13"/>
    <p:sldLayoutId id="2147487177" r:id="rId14"/>
    <p:sldLayoutId id="2147487178" r:id="rId15"/>
    <p:sldLayoutId id="2147487179" r:id="rId16"/>
  </p:sldLayoutIdLst>
  <p:txStyles>
    <p:titleStyle>
      <a:lvl1pPr algn="l" defTabSz="518145" rtl="0" eaLnBrk="1" latinLnBrk="0" hangingPunct="1">
        <a:spcBef>
          <a:spcPct val="0"/>
        </a:spcBef>
        <a:buNone/>
        <a:defRPr sz="408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88609" indent="-388609" algn="l" defTabSz="518145" rtl="0" eaLnBrk="1" latinLnBrk="0" hangingPunct="1">
        <a:spcBef>
          <a:spcPts val="1133"/>
        </a:spcBef>
        <a:spcAft>
          <a:spcPts val="0"/>
        </a:spcAft>
        <a:buClr>
          <a:schemeClr val="accent1"/>
        </a:buClr>
        <a:buSzPct val="80000"/>
        <a:buFont typeface="Wingdings 3" charset="2"/>
        <a:buChar char=""/>
        <a:defRPr sz="2040" kern="1200">
          <a:solidFill>
            <a:schemeClr val="tx1">
              <a:lumMod val="75000"/>
              <a:lumOff val="25000"/>
            </a:schemeClr>
          </a:solidFill>
          <a:latin typeface="+mn-lt"/>
          <a:ea typeface="+mn-ea"/>
          <a:cs typeface="+mn-cs"/>
        </a:defRPr>
      </a:lvl1pPr>
      <a:lvl2pPr marL="841985" indent="-323840" algn="l" defTabSz="518145" rtl="0" eaLnBrk="1" latinLnBrk="0" hangingPunct="1">
        <a:spcBef>
          <a:spcPts val="1133"/>
        </a:spcBef>
        <a:spcAft>
          <a:spcPts val="0"/>
        </a:spcAft>
        <a:buClr>
          <a:schemeClr val="accent1"/>
        </a:buClr>
        <a:buSzPct val="80000"/>
        <a:buFont typeface="Wingdings 3" charset="2"/>
        <a:buChar char=""/>
        <a:defRPr sz="1813" kern="1200">
          <a:solidFill>
            <a:schemeClr val="tx1">
              <a:lumMod val="75000"/>
              <a:lumOff val="25000"/>
            </a:schemeClr>
          </a:solidFill>
          <a:latin typeface="+mn-lt"/>
          <a:ea typeface="+mn-ea"/>
          <a:cs typeface="+mn-cs"/>
        </a:defRPr>
      </a:lvl2pPr>
      <a:lvl3pPr marL="1295362" indent="-259072" algn="l" defTabSz="518145" rtl="0" eaLnBrk="1" latinLnBrk="0" hangingPunct="1">
        <a:spcBef>
          <a:spcPts val="1133"/>
        </a:spcBef>
        <a:spcAft>
          <a:spcPts val="0"/>
        </a:spcAft>
        <a:buClr>
          <a:schemeClr val="accent1"/>
        </a:buClr>
        <a:buSzPct val="80000"/>
        <a:buFont typeface="Wingdings 3" charset="2"/>
        <a:buChar char=""/>
        <a:defRPr sz="1587" kern="1200">
          <a:solidFill>
            <a:schemeClr val="tx1">
              <a:lumMod val="75000"/>
              <a:lumOff val="25000"/>
            </a:schemeClr>
          </a:solidFill>
          <a:latin typeface="+mn-lt"/>
          <a:ea typeface="+mn-ea"/>
          <a:cs typeface="+mn-cs"/>
        </a:defRPr>
      </a:lvl3pPr>
      <a:lvl4pPr marL="1813507" indent="-259072" algn="l" defTabSz="518145" rtl="0" eaLnBrk="1" latinLnBrk="0" hangingPunct="1">
        <a:spcBef>
          <a:spcPts val="1133"/>
        </a:spcBef>
        <a:spcAft>
          <a:spcPts val="0"/>
        </a:spcAft>
        <a:buClr>
          <a:schemeClr val="accent1"/>
        </a:buClr>
        <a:buSzPct val="80000"/>
        <a:buFont typeface="Wingdings 3" charset="2"/>
        <a:buChar char=""/>
        <a:defRPr sz="1360" kern="1200">
          <a:solidFill>
            <a:schemeClr val="tx1">
              <a:lumMod val="75000"/>
              <a:lumOff val="25000"/>
            </a:schemeClr>
          </a:solidFill>
          <a:latin typeface="+mn-lt"/>
          <a:ea typeface="+mn-ea"/>
          <a:cs typeface="+mn-cs"/>
        </a:defRPr>
      </a:lvl4pPr>
      <a:lvl5pPr marL="2331651" indent="-259072" algn="l" defTabSz="518145" rtl="0" eaLnBrk="1" latinLnBrk="0" hangingPunct="1">
        <a:spcBef>
          <a:spcPts val="1133"/>
        </a:spcBef>
        <a:spcAft>
          <a:spcPts val="0"/>
        </a:spcAft>
        <a:buClr>
          <a:schemeClr val="accent1"/>
        </a:buClr>
        <a:buSzPct val="80000"/>
        <a:buFont typeface="Wingdings 3" charset="2"/>
        <a:buChar char=""/>
        <a:defRPr sz="1360" kern="1200">
          <a:solidFill>
            <a:schemeClr val="tx1">
              <a:lumMod val="75000"/>
              <a:lumOff val="25000"/>
            </a:schemeClr>
          </a:solidFill>
          <a:latin typeface="+mn-lt"/>
          <a:ea typeface="+mn-ea"/>
          <a:cs typeface="+mn-cs"/>
        </a:defRPr>
      </a:lvl5pPr>
      <a:lvl6pPr marL="2849796" indent="-259072" algn="l" defTabSz="518145" rtl="0" eaLnBrk="1" latinLnBrk="0" hangingPunct="1">
        <a:spcBef>
          <a:spcPts val="1133"/>
        </a:spcBef>
        <a:spcAft>
          <a:spcPts val="0"/>
        </a:spcAft>
        <a:buClr>
          <a:schemeClr val="accent1"/>
        </a:buClr>
        <a:buSzPct val="80000"/>
        <a:buFont typeface="Wingdings 3" charset="2"/>
        <a:buChar char=""/>
        <a:defRPr sz="1360" kern="1200">
          <a:solidFill>
            <a:schemeClr val="tx1">
              <a:lumMod val="75000"/>
              <a:lumOff val="25000"/>
            </a:schemeClr>
          </a:solidFill>
          <a:latin typeface="+mn-lt"/>
          <a:ea typeface="+mn-ea"/>
          <a:cs typeface="+mn-cs"/>
        </a:defRPr>
      </a:lvl6pPr>
      <a:lvl7pPr marL="3367941" indent="-259072" algn="l" defTabSz="518145" rtl="0" eaLnBrk="1" latinLnBrk="0" hangingPunct="1">
        <a:spcBef>
          <a:spcPts val="1133"/>
        </a:spcBef>
        <a:spcAft>
          <a:spcPts val="0"/>
        </a:spcAft>
        <a:buClr>
          <a:schemeClr val="accent1"/>
        </a:buClr>
        <a:buSzPct val="80000"/>
        <a:buFont typeface="Wingdings 3" charset="2"/>
        <a:buChar char=""/>
        <a:defRPr sz="1360" kern="1200">
          <a:solidFill>
            <a:schemeClr val="tx1">
              <a:lumMod val="75000"/>
              <a:lumOff val="25000"/>
            </a:schemeClr>
          </a:solidFill>
          <a:latin typeface="+mn-lt"/>
          <a:ea typeface="+mn-ea"/>
          <a:cs typeface="+mn-cs"/>
        </a:defRPr>
      </a:lvl7pPr>
      <a:lvl8pPr marL="3886086" indent="-259072" algn="l" defTabSz="518145" rtl="0" eaLnBrk="1" latinLnBrk="0" hangingPunct="1">
        <a:spcBef>
          <a:spcPts val="1133"/>
        </a:spcBef>
        <a:spcAft>
          <a:spcPts val="0"/>
        </a:spcAft>
        <a:buClr>
          <a:schemeClr val="accent1"/>
        </a:buClr>
        <a:buSzPct val="80000"/>
        <a:buFont typeface="Wingdings 3" charset="2"/>
        <a:buChar char=""/>
        <a:defRPr sz="1360" kern="1200">
          <a:solidFill>
            <a:schemeClr val="tx1">
              <a:lumMod val="75000"/>
              <a:lumOff val="25000"/>
            </a:schemeClr>
          </a:solidFill>
          <a:latin typeface="+mn-lt"/>
          <a:ea typeface="+mn-ea"/>
          <a:cs typeface="+mn-cs"/>
        </a:defRPr>
      </a:lvl8pPr>
      <a:lvl9pPr marL="4404230" indent="-259072" algn="l" defTabSz="518145" rtl="0" eaLnBrk="1" latinLnBrk="0" hangingPunct="1">
        <a:spcBef>
          <a:spcPts val="1133"/>
        </a:spcBef>
        <a:spcAft>
          <a:spcPts val="0"/>
        </a:spcAft>
        <a:buClr>
          <a:schemeClr val="accent1"/>
        </a:buClr>
        <a:buSzPct val="80000"/>
        <a:buFont typeface="Wingdings 3" charset="2"/>
        <a:buChar char=""/>
        <a:defRPr sz="1360" kern="1200">
          <a:solidFill>
            <a:schemeClr val="tx1">
              <a:lumMod val="75000"/>
              <a:lumOff val="25000"/>
            </a:schemeClr>
          </a:solidFill>
          <a:latin typeface="+mn-lt"/>
          <a:ea typeface="+mn-ea"/>
          <a:cs typeface="+mn-cs"/>
        </a:defRPr>
      </a:lvl9pPr>
    </p:bodyStyle>
    <p:otherStyle>
      <a:defPPr>
        <a:defRPr lang="en-US"/>
      </a:defPPr>
      <a:lvl1pPr marL="0" algn="l" defTabSz="518145" rtl="0" eaLnBrk="1" latinLnBrk="0" hangingPunct="1">
        <a:defRPr sz="2040" kern="1200">
          <a:solidFill>
            <a:schemeClr val="tx1"/>
          </a:solidFill>
          <a:latin typeface="+mn-lt"/>
          <a:ea typeface="+mn-ea"/>
          <a:cs typeface="+mn-cs"/>
        </a:defRPr>
      </a:lvl1pPr>
      <a:lvl2pPr marL="518145" algn="l" defTabSz="518145" rtl="0" eaLnBrk="1" latinLnBrk="0" hangingPunct="1">
        <a:defRPr sz="2040" kern="1200">
          <a:solidFill>
            <a:schemeClr val="tx1"/>
          </a:solidFill>
          <a:latin typeface="+mn-lt"/>
          <a:ea typeface="+mn-ea"/>
          <a:cs typeface="+mn-cs"/>
        </a:defRPr>
      </a:lvl2pPr>
      <a:lvl3pPr marL="1036290" algn="l" defTabSz="518145" rtl="0" eaLnBrk="1" latinLnBrk="0" hangingPunct="1">
        <a:defRPr sz="2040" kern="1200">
          <a:solidFill>
            <a:schemeClr val="tx1"/>
          </a:solidFill>
          <a:latin typeface="+mn-lt"/>
          <a:ea typeface="+mn-ea"/>
          <a:cs typeface="+mn-cs"/>
        </a:defRPr>
      </a:lvl3pPr>
      <a:lvl4pPr marL="1554434" algn="l" defTabSz="518145" rtl="0" eaLnBrk="1" latinLnBrk="0" hangingPunct="1">
        <a:defRPr sz="2040" kern="1200">
          <a:solidFill>
            <a:schemeClr val="tx1"/>
          </a:solidFill>
          <a:latin typeface="+mn-lt"/>
          <a:ea typeface="+mn-ea"/>
          <a:cs typeface="+mn-cs"/>
        </a:defRPr>
      </a:lvl4pPr>
      <a:lvl5pPr marL="2072579" algn="l" defTabSz="518145" rtl="0" eaLnBrk="1" latinLnBrk="0" hangingPunct="1">
        <a:defRPr sz="2040" kern="1200">
          <a:solidFill>
            <a:schemeClr val="tx1"/>
          </a:solidFill>
          <a:latin typeface="+mn-lt"/>
          <a:ea typeface="+mn-ea"/>
          <a:cs typeface="+mn-cs"/>
        </a:defRPr>
      </a:lvl5pPr>
      <a:lvl6pPr marL="2590724" algn="l" defTabSz="518145" rtl="0" eaLnBrk="1" latinLnBrk="0" hangingPunct="1">
        <a:defRPr sz="2040" kern="1200">
          <a:solidFill>
            <a:schemeClr val="tx1"/>
          </a:solidFill>
          <a:latin typeface="+mn-lt"/>
          <a:ea typeface="+mn-ea"/>
          <a:cs typeface="+mn-cs"/>
        </a:defRPr>
      </a:lvl6pPr>
      <a:lvl7pPr marL="3108869" algn="l" defTabSz="518145" rtl="0" eaLnBrk="1" latinLnBrk="0" hangingPunct="1">
        <a:defRPr sz="2040" kern="1200">
          <a:solidFill>
            <a:schemeClr val="tx1"/>
          </a:solidFill>
          <a:latin typeface="+mn-lt"/>
          <a:ea typeface="+mn-ea"/>
          <a:cs typeface="+mn-cs"/>
        </a:defRPr>
      </a:lvl7pPr>
      <a:lvl8pPr marL="3627013" algn="l" defTabSz="518145" rtl="0" eaLnBrk="1" latinLnBrk="0" hangingPunct="1">
        <a:defRPr sz="2040" kern="1200">
          <a:solidFill>
            <a:schemeClr val="tx1"/>
          </a:solidFill>
          <a:latin typeface="+mn-lt"/>
          <a:ea typeface="+mn-ea"/>
          <a:cs typeface="+mn-cs"/>
        </a:defRPr>
      </a:lvl8pPr>
      <a:lvl9pPr marL="4145158" algn="l" defTabSz="518145" rtl="0" eaLnBrk="1" latinLnBrk="0" hangingPunct="1">
        <a:defRPr sz="20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2.xml.rels><?xml version="1.0" encoding="UTF-8" standalone="yes"?>
<Relationships xmlns="http://schemas.openxmlformats.org/package/2006/relationships"><Relationship Id="rId3" Type="http://schemas.openxmlformats.org/officeDocument/2006/relationships/hyperlink" Target="http://www.vanmeursenergy.com/"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hyperlink" Target="http://www.parkenergylaw.com/" TargetMode="Externa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cxnSp>
        <p:nvCxnSpPr>
          <p:cNvPr id="17416" name="Straight Connector 17415">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07377" y="1655233"/>
            <a:ext cx="0" cy="4461933"/>
          </a:xfrm>
          <a:prstGeom prst="line">
            <a:avLst/>
          </a:prstGeom>
        </p:spPr>
        <p:style>
          <a:lnRef idx="1">
            <a:schemeClr val="accent1"/>
          </a:lnRef>
          <a:fillRef idx="0">
            <a:schemeClr val="accent1"/>
          </a:fillRef>
          <a:effectRef idx="0">
            <a:schemeClr val="accent1"/>
          </a:effectRef>
          <a:fontRef idx="minor">
            <a:schemeClr val="tx1"/>
          </a:fontRef>
        </p:style>
      </p:cxnSp>
      <p:sp>
        <p:nvSpPr>
          <p:cNvPr id="6146" name="Rectangle 4">
            <a:extLst>
              <a:ext uri="{FF2B5EF4-FFF2-40B4-BE49-F238E27FC236}">
                <a16:creationId xmlns:a16="http://schemas.microsoft.com/office/drawing/2014/main" id="{FF0E6E27-E123-8EE0-1656-ABB695BAFA79}"/>
              </a:ext>
            </a:extLst>
          </p:cNvPr>
          <p:cNvSpPr>
            <a:spLocks noGrp="1" noChangeArrowheads="1"/>
          </p:cNvSpPr>
          <p:nvPr>
            <p:ph type="title"/>
          </p:nvPr>
        </p:nvSpPr>
        <p:spPr>
          <a:xfrm>
            <a:off x="5229921" y="1070515"/>
            <a:ext cx="5943601" cy="5754031"/>
          </a:xfrm>
        </p:spPr>
        <p:txBody>
          <a:bodyPr anchor="ctr">
            <a:normAutofit/>
          </a:bodyPr>
          <a:lstStyle/>
          <a:p>
            <a:pPr eaLnBrk="1" hangingPunct="1"/>
            <a:r>
              <a:rPr lang="en-US" altLang="en-US" sz="4500" b="1" dirty="0">
                <a:latin typeface="+mn-lt"/>
                <a:ea typeface="+mn-ea"/>
                <a:cs typeface="Times New Roman" panose="02020603050405020304" pitchFamily="18" charset="0"/>
              </a:rPr>
              <a:t>THE FUTURE OF PETROLEUM ENERGY AGREEMENTS</a:t>
            </a:r>
            <a:br>
              <a:rPr lang="en-US" altLang="en-US" b="1" dirty="0">
                <a:latin typeface="+mn-lt"/>
                <a:ea typeface="+mn-ea"/>
                <a:cs typeface="Times New Roman" panose="02020603050405020304" pitchFamily="18" charset="0"/>
              </a:rPr>
            </a:br>
            <a:endParaRPr lang="en-US" altLang="en-US" b="1" dirty="0">
              <a:latin typeface="+mn-lt"/>
              <a:ea typeface="+mn-ea"/>
              <a:cs typeface="Times New Roman" panose="02020603050405020304" pitchFamily="18" charset="0"/>
            </a:endParaRPr>
          </a:p>
        </p:txBody>
      </p:sp>
      <p:sp>
        <p:nvSpPr>
          <p:cNvPr id="17411" name="Rectangle 5">
            <a:extLst>
              <a:ext uri="{FF2B5EF4-FFF2-40B4-BE49-F238E27FC236}">
                <a16:creationId xmlns:a16="http://schemas.microsoft.com/office/drawing/2014/main" id="{2E14D8DF-C3D1-807E-704E-171B3346A890}"/>
              </a:ext>
            </a:extLst>
          </p:cNvPr>
          <p:cNvSpPr>
            <a:spLocks noGrp="1" noChangeArrowheads="1"/>
          </p:cNvSpPr>
          <p:nvPr>
            <p:ph idx="1"/>
          </p:nvPr>
        </p:nvSpPr>
        <p:spPr>
          <a:xfrm>
            <a:off x="948656" y="2531327"/>
            <a:ext cx="3740310" cy="3367668"/>
          </a:xfrm>
        </p:spPr>
        <p:txBody>
          <a:bodyPr rtlCol="0" anchor="ctr">
            <a:normAutofit fontScale="70000" lnSpcReduction="20000"/>
          </a:bodyPr>
          <a:lstStyle/>
          <a:p>
            <a:pPr marL="0" indent="0" defTabSz="1036292" eaLnBrk="1" fontAlgn="auto" hangingPunct="1">
              <a:spcAft>
                <a:spcPts val="0"/>
              </a:spcAft>
              <a:buClr>
                <a:schemeClr val="tx1"/>
              </a:buClr>
              <a:buNone/>
              <a:tabLst>
                <a:tab pos="468862" algn="l"/>
              </a:tabLst>
              <a:defRPr/>
            </a:pPr>
            <a:endParaRPr lang="en-US" altLang="en-US" sz="3500" b="1" dirty="0">
              <a:cs typeface="Times New Roman" panose="02020603050405020304" pitchFamily="18" charset="0"/>
            </a:endParaRPr>
          </a:p>
          <a:p>
            <a:pPr marL="0" indent="0" defTabSz="1036292" eaLnBrk="1" fontAlgn="auto" hangingPunct="1">
              <a:spcAft>
                <a:spcPts val="0"/>
              </a:spcAft>
              <a:buClr>
                <a:schemeClr val="tx1"/>
              </a:buClr>
              <a:buNone/>
              <a:tabLst>
                <a:tab pos="468862" algn="l"/>
              </a:tabLst>
              <a:defRPr/>
            </a:pPr>
            <a:endParaRPr lang="en-US" altLang="en-US" sz="3500" b="1" dirty="0">
              <a:cs typeface="Times New Roman" panose="02020603050405020304" pitchFamily="18" charset="0"/>
            </a:endParaRPr>
          </a:p>
          <a:p>
            <a:pPr marL="0" indent="0" defTabSz="1036292" eaLnBrk="1" fontAlgn="auto" hangingPunct="1">
              <a:spcAft>
                <a:spcPts val="0"/>
              </a:spcAft>
              <a:buClr>
                <a:schemeClr val="tx1"/>
              </a:buClr>
              <a:buNone/>
              <a:tabLst>
                <a:tab pos="468862" algn="l"/>
              </a:tabLst>
              <a:defRPr/>
            </a:pPr>
            <a:r>
              <a:rPr lang="en-US" altLang="en-US" sz="3500" b="1" dirty="0">
                <a:cs typeface="Times New Roman" panose="02020603050405020304" pitchFamily="18" charset="0"/>
              </a:rPr>
              <a:t>Boulos Lecture</a:t>
            </a:r>
          </a:p>
          <a:p>
            <a:pPr marL="0" indent="0" defTabSz="1036292" eaLnBrk="1" fontAlgn="auto" hangingPunct="1">
              <a:spcAft>
                <a:spcPts val="0"/>
              </a:spcAft>
              <a:buClr>
                <a:schemeClr val="tx1"/>
              </a:buClr>
              <a:buNone/>
              <a:tabLst>
                <a:tab pos="468862" algn="l"/>
              </a:tabLst>
              <a:defRPr/>
            </a:pPr>
            <a:endParaRPr lang="en-US" sz="3500" b="1" kern="100" dirty="0">
              <a:ea typeface="Aptos" panose="020B0004020202020204" pitchFamily="34" charset="0"/>
              <a:cs typeface="Times New Roman" panose="02020603050405020304" pitchFamily="18" charset="0"/>
            </a:endParaRPr>
          </a:p>
          <a:p>
            <a:pPr marL="0" indent="0" defTabSz="1036292" eaLnBrk="1" fontAlgn="auto" hangingPunct="1">
              <a:spcAft>
                <a:spcPts val="0"/>
              </a:spcAft>
              <a:buClr>
                <a:schemeClr val="tx1"/>
              </a:buClr>
              <a:buNone/>
              <a:tabLst>
                <a:tab pos="468862" algn="l"/>
              </a:tabLst>
              <a:defRPr/>
            </a:pPr>
            <a:r>
              <a:rPr lang="en-US" sz="3500" b="1" kern="100" dirty="0">
                <a:ea typeface="Aptos" panose="020B0004020202020204" pitchFamily="34" charset="0"/>
                <a:cs typeface="Times New Roman" panose="02020603050405020304" pitchFamily="18" charset="0"/>
              </a:rPr>
              <a:t>Dr. Pedro van Meurs</a:t>
            </a:r>
          </a:p>
          <a:p>
            <a:pPr marL="0" indent="0" defTabSz="1036292" eaLnBrk="1" fontAlgn="auto" hangingPunct="1">
              <a:spcAft>
                <a:spcPts val="0"/>
              </a:spcAft>
              <a:buClr>
                <a:schemeClr val="tx1"/>
              </a:buClr>
              <a:buNone/>
              <a:tabLst>
                <a:tab pos="468862" algn="l"/>
              </a:tabLst>
              <a:defRPr/>
            </a:pPr>
            <a:r>
              <a:rPr lang="en-US" sz="3500" b="1" kern="100" dirty="0">
                <a:ea typeface="Aptos" panose="020B0004020202020204" pitchFamily="34" charset="0"/>
                <a:cs typeface="Times New Roman" panose="02020603050405020304" pitchFamily="18" charset="0"/>
              </a:rPr>
              <a:t>Van Meurs Energy (VME)</a:t>
            </a:r>
          </a:p>
          <a:p>
            <a:pPr marL="0" indent="0" defTabSz="1036292" eaLnBrk="1" fontAlgn="auto" hangingPunct="1">
              <a:spcAft>
                <a:spcPts val="0"/>
              </a:spcAft>
              <a:buClr>
                <a:schemeClr val="tx1"/>
              </a:buClr>
              <a:buNone/>
              <a:tabLst>
                <a:tab pos="468862" algn="l"/>
              </a:tabLst>
              <a:defRPr/>
            </a:pPr>
            <a:r>
              <a:rPr lang="en-US" sz="3500" b="1" kern="100" dirty="0">
                <a:ea typeface="Aptos" panose="020B0004020202020204" pitchFamily="34" charset="0"/>
                <a:cs typeface="Times New Roman" panose="02020603050405020304" pitchFamily="18" charset="0"/>
              </a:rPr>
              <a:t>Panama City, Panama</a:t>
            </a:r>
          </a:p>
        </p:txBody>
      </p:sp>
      <p:sp>
        <p:nvSpPr>
          <p:cNvPr id="6148" name="Text Box 6">
            <a:extLst>
              <a:ext uri="{FF2B5EF4-FFF2-40B4-BE49-F238E27FC236}">
                <a16:creationId xmlns:a16="http://schemas.microsoft.com/office/drawing/2014/main" id="{B217BCDB-D6AA-F195-C64F-226005D43815}"/>
              </a:ext>
            </a:extLst>
          </p:cNvPr>
          <p:cNvSpPr txBox="1">
            <a:spLocks noChangeArrowheads="1"/>
          </p:cNvSpPr>
          <p:nvPr/>
        </p:nvSpPr>
        <p:spPr bwMode="auto">
          <a:xfrm>
            <a:off x="13222562" y="8596746"/>
            <a:ext cx="396262"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spcBef>
                <a:spcPct val="50000"/>
              </a:spcBef>
            </a:pPr>
            <a:fld id="{6089E743-9441-455C-8BA4-83B525A5F3FF}" type="slidenum">
              <a:rPr lang="en-US" altLang="en-US" sz="2198">
                <a:latin typeface="Times New Roman" panose="02020603050405020304" pitchFamily="18" charset="0"/>
              </a:rPr>
              <a:pPr algn="ctr" eaLnBrk="1" hangingPunct="1">
                <a:spcBef>
                  <a:spcPct val="50000"/>
                </a:spcBef>
              </a:pPr>
              <a:t>1</a:t>
            </a:fld>
            <a:r>
              <a:rPr lang="en-US" altLang="en-US" sz="2198">
                <a:latin typeface="Times New Roman" panose="02020603050405020304" pitchFamily="18" charset="0"/>
              </a:rPr>
              <a:t> </a:t>
            </a:r>
          </a:p>
        </p:txBody>
      </p:sp>
      <p:pic>
        <p:nvPicPr>
          <p:cNvPr id="3" name="Picture 2" descr="A logo with text overlay&#10;&#10;AI-generated content may be incorrect.">
            <a:extLst>
              <a:ext uri="{FF2B5EF4-FFF2-40B4-BE49-F238E27FC236}">
                <a16:creationId xmlns:a16="http://schemas.microsoft.com/office/drawing/2014/main" id="{A14833D6-A2CD-4BC5-D8D6-8683136E49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4310" y="613317"/>
            <a:ext cx="3522003" cy="1726917"/>
          </a:xfrm>
          <a:prstGeom prst="rect">
            <a:avLst/>
          </a:prstGeom>
        </p:spPr>
      </p:pic>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a:extLst>
            <a:ext uri="{FF2B5EF4-FFF2-40B4-BE49-F238E27FC236}">
              <a16:creationId xmlns:a16="http://schemas.microsoft.com/office/drawing/2014/main" id="{16B09DFD-FFE8-8319-1877-BB4ACCC6B05C}"/>
            </a:ext>
          </a:extLst>
        </p:cNvPr>
        <p:cNvGrpSpPr/>
        <p:nvPr/>
      </p:nvGrpSpPr>
      <p:grpSpPr>
        <a:xfrm>
          <a:off x="0" y="0"/>
          <a:ext cx="0" cy="0"/>
          <a:chOff x="0" y="0"/>
          <a:chExt cx="0" cy="0"/>
        </a:xfrm>
      </p:grpSpPr>
      <p:sp useBgFill="1">
        <p:nvSpPr>
          <p:cNvPr id="825364" name="Rectangle 825363">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817600" cy="7772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4">
            <a:extLst>
              <a:ext uri="{FF2B5EF4-FFF2-40B4-BE49-F238E27FC236}">
                <a16:creationId xmlns:a16="http://schemas.microsoft.com/office/drawing/2014/main" id="{C8A9DFA8-0101-64A1-3099-157F7195D283}"/>
              </a:ext>
            </a:extLst>
          </p:cNvPr>
          <p:cNvSpPr>
            <a:spLocks noGrp="1"/>
          </p:cNvSpPr>
          <p:nvPr>
            <p:ph type="title"/>
          </p:nvPr>
        </p:nvSpPr>
        <p:spPr>
          <a:xfrm>
            <a:off x="828581" y="1101272"/>
            <a:ext cx="3740732" cy="5059074"/>
          </a:xfrm>
        </p:spPr>
        <p:txBody>
          <a:bodyPr anchor="ctr">
            <a:normAutofit/>
          </a:bodyPr>
          <a:lstStyle/>
          <a:p>
            <a:pPr eaLnBrk="1" hangingPunct="1">
              <a:defRPr/>
            </a:pPr>
            <a:r>
              <a:rPr lang="en-US" altLang="en-US" b="1" dirty="0">
                <a:latin typeface="+mn-lt"/>
                <a:ea typeface="+mn-ea"/>
                <a:cs typeface="Times New Roman" panose="02020603050405020304" pitchFamily="18" charset="0"/>
              </a:rPr>
              <a:t>NATURE OF CONTRACTS AND CONCESSIONS</a:t>
            </a:r>
            <a:endParaRPr lang="en-US" altLang="en-US" dirty="0">
              <a:latin typeface="Calibri body"/>
            </a:endParaRPr>
          </a:p>
        </p:txBody>
      </p:sp>
      <p:sp>
        <p:nvSpPr>
          <p:cNvPr id="825366" name="Isosceles Triangle 825365">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48293"/>
            <a:ext cx="508564" cy="3224107"/>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825368" name="Straight Connector 825367">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77559" y="1634941"/>
            <a:ext cx="0" cy="4461933"/>
          </a:xfrm>
          <a:prstGeom prst="line">
            <a:avLst/>
          </a:prstGeom>
        </p:spPr>
        <p:style>
          <a:lnRef idx="1">
            <a:schemeClr val="accent1"/>
          </a:lnRef>
          <a:fillRef idx="0">
            <a:schemeClr val="accent1"/>
          </a:fillRef>
          <a:effectRef idx="0">
            <a:schemeClr val="accent1"/>
          </a:effectRef>
          <a:fontRef idx="minor">
            <a:schemeClr val="tx1"/>
          </a:fontRef>
        </p:style>
      </p:cxnSp>
      <p:sp>
        <p:nvSpPr>
          <p:cNvPr id="825347" name="Rectangle 5">
            <a:extLst>
              <a:ext uri="{FF2B5EF4-FFF2-40B4-BE49-F238E27FC236}">
                <a16:creationId xmlns:a16="http://schemas.microsoft.com/office/drawing/2014/main" id="{819562D0-CBA6-7C10-CFE1-EC23490CD0FA}"/>
              </a:ext>
            </a:extLst>
          </p:cNvPr>
          <p:cNvSpPr>
            <a:spLocks noGrp="1"/>
          </p:cNvSpPr>
          <p:nvPr>
            <p:ph idx="1"/>
          </p:nvPr>
        </p:nvSpPr>
        <p:spPr>
          <a:xfrm>
            <a:off x="5642773" y="579863"/>
            <a:ext cx="7186485" cy="6646127"/>
          </a:xfrm>
        </p:spPr>
        <p:txBody>
          <a:bodyPr anchor="ctr">
            <a:normAutofit/>
          </a:bodyPr>
          <a:lstStyle/>
          <a:p>
            <a:pPr>
              <a:lnSpc>
                <a:spcPct val="90000"/>
              </a:lnSpc>
              <a:buClr>
                <a:schemeClr val="tx1"/>
              </a:buClr>
            </a:pPr>
            <a:r>
              <a:rPr lang="en-US" altLang="en-US" sz="2200" dirty="0">
                <a:cs typeface="Times New Roman" panose="02020603050405020304" pitchFamily="18" charset="0"/>
              </a:rPr>
              <a:t>It should be noted that the </a:t>
            </a:r>
            <a:r>
              <a:rPr lang="en-US" altLang="en-US" sz="2200" b="1" dirty="0">
                <a:cs typeface="Times New Roman" panose="02020603050405020304" pitchFamily="18" charset="0"/>
              </a:rPr>
              <a:t>VME projections incorporate a wide margin of uncertainty.</a:t>
            </a:r>
            <a:r>
              <a:rPr lang="en-US" altLang="en-US" sz="2200" dirty="0">
                <a:cs typeface="Times New Roman" panose="02020603050405020304" pitchFamily="18" charset="0"/>
              </a:rPr>
              <a:t> </a:t>
            </a:r>
          </a:p>
          <a:p>
            <a:pPr>
              <a:lnSpc>
                <a:spcPct val="90000"/>
              </a:lnSpc>
              <a:buClr>
                <a:schemeClr val="tx1"/>
              </a:buClr>
            </a:pPr>
            <a:r>
              <a:rPr lang="en-US" altLang="en-US" sz="2200" dirty="0">
                <a:cs typeface="Times New Roman" panose="02020603050405020304" pitchFamily="18" charset="0"/>
              </a:rPr>
              <a:t>It is likely that the future will evolve very different from these projections.  </a:t>
            </a:r>
          </a:p>
          <a:p>
            <a:pPr>
              <a:lnSpc>
                <a:spcPct val="90000"/>
              </a:lnSpc>
              <a:buClr>
                <a:schemeClr val="tx1"/>
              </a:buClr>
            </a:pPr>
            <a:r>
              <a:rPr lang="en-US" altLang="en-US" sz="2200" dirty="0">
                <a:cs typeface="Times New Roman" panose="02020603050405020304" pitchFamily="18" charset="0"/>
              </a:rPr>
              <a:t>New scientific discoveries or technologies could radically change the picture.</a:t>
            </a:r>
          </a:p>
          <a:p>
            <a:pPr>
              <a:lnSpc>
                <a:spcPct val="90000"/>
              </a:lnSpc>
              <a:buClr>
                <a:schemeClr val="tx1"/>
              </a:buClr>
            </a:pPr>
            <a:r>
              <a:rPr lang="en-US" altLang="en-US" sz="2200" dirty="0">
                <a:cs typeface="Times New Roman" panose="02020603050405020304" pitchFamily="18" charset="0"/>
              </a:rPr>
              <a:t>World political developments may cause massive unexpected change. </a:t>
            </a:r>
          </a:p>
          <a:p>
            <a:pPr>
              <a:lnSpc>
                <a:spcPct val="90000"/>
              </a:lnSpc>
              <a:buClr>
                <a:schemeClr val="tx1"/>
              </a:buClr>
            </a:pPr>
            <a:r>
              <a:rPr lang="en-US" altLang="en-US" sz="2200" dirty="0">
                <a:cs typeface="Times New Roman" panose="02020603050405020304" pitchFamily="18" charset="0"/>
              </a:rPr>
              <a:t>In this highly uncertain framework, the petroleum and energy companies are required to deliver optimal results for their owners.  </a:t>
            </a:r>
          </a:p>
          <a:p>
            <a:pPr>
              <a:lnSpc>
                <a:spcPct val="90000"/>
              </a:lnSpc>
              <a:buClr>
                <a:schemeClr val="tx1"/>
              </a:buClr>
            </a:pPr>
            <a:r>
              <a:rPr lang="en-US" altLang="en-US" sz="2200" dirty="0">
                <a:cs typeface="Times New Roman" panose="02020603050405020304" pitchFamily="18" charset="0"/>
              </a:rPr>
              <a:t>The key characteristic of future</a:t>
            </a:r>
            <a:r>
              <a:rPr lang="en-US" altLang="en-US" sz="2200" b="1" dirty="0">
                <a:cs typeface="Times New Roman" panose="02020603050405020304" pitchFamily="18" charset="0"/>
              </a:rPr>
              <a:t> PEAs must </a:t>
            </a:r>
            <a:r>
              <a:rPr lang="en-US" altLang="en-US" sz="2200" dirty="0">
                <a:cs typeface="Times New Roman" panose="02020603050405020304" pitchFamily="18" charset="0"/>
              </a:rPr>
              <a:t>therefore be that they should </a:t>
            </a:r>
            <a:r>
              <a:rPr lang="en-US" altLang="en-US" sz="2200" b="1" dirty="0">
                <a:cs typeface="Times New Roman" panose="02020603050405020304" pitchFamily="18" charset="0"/>
              </a:rPr>
              <a:t>provide for maximum flexibility and optionality</a:t>
            </a:r>
            <a:r>
              <a:rPr lang="en-US" altLang="en-US" sz="2200" dirty="0">
                <a:cs typeface="Times New Roman" panose="02020603050405020304" pitchFamily="18" charset="0"/>
              </a:rPr>
              <a:t> to pursue at any time a different course than originally expected in order to permit ongoing value maximization for their owners and the world. </a:t>
            </a:r>
          </a:p>
        </p:txBody>
      </p:sp>
      <p:sp>
        <p:nvSpPr>
          <p:cNvPr id="825370" name="Isosceles Triangle 825369">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2879357" y="0"/>
            <a:ext cx="954942" cy="5231794"/>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25348" name="Text Box 6">
            <a:extLst>
              <a:ext uri="{FF2B5EF4-FFF2-40B4-BE49-F238E27FC236}">
                <a16:creationId xmlns:a16="http://schemas.microsoft.com/office/drawing/2014/main" id="{F96C1788-72BC-C994-7106-306572765A77}"/>
              </a:ext>
            </a:extLst>
          </p:cNvPr>
          <p:cNvSpPr txBox="1">
            <a:spLocks noChangeArrowheads="1"/>
          </p:cNvSpPr>
          <p:nvPr/>
        </p:nvSpPr>
        <p:spPr bwMode="auto">
          <a:xfrm>
            <a:off x="13157255" y="8596746"/>
            <a:ext cx="526874"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6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3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7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9pPr>
          </a:lstStyle>
          <a:p>
            <a:pPr algn="ctr" eaLnBrk="1" hangingPunct="1">
              <a:spcBef>
                <a:spcPct val="50000"/>
              </a:spcBef>
              <a:buFontTx/>
              <a:buNone/>
            </a:pPr>
            <a:fld id="{62238C88-3F1C-4986-994E-187CB144F334}" type="slidenum">
              <a:rPr lang="en-US" altLang="en-US" sz="2198">
                <a:latin typeface="Times New Roman" panose="02020603050405020304" pitchFamily="18" charset="0"/>
              </a:rPr>
              <a:pPr algn="ctr" eaLnBrk="1" hangingPunct="1">
                <a:spcBef>
                  <a:spcPct val="50000"/>
                </a:spcBef>
                <a:buFontTx/>
                <a:buNone/>
              </a:pPr>
              <a:t>10</a:t>
            </a:fld>
            <a:r>
              <a:rPr lang="en-US" altLang="en-US" sz="2198">
                <a:latin typeface="Times New Roman" panose="02020603050405020304" pitchFamily="18" charset="0"/>
              </a:rPr>
              <a:t> </a:t>
            </a:r>
          </a:p>
        </p:txBody>
      </p:sp>
    </p:spTree>
    <p:extLst>
      <p:ext uri="{BB962C8B-B14F-4D97-AF65-F5344CB8AC3E}">
        <p14:creationId xmlns:p14="http://schemas.microsoft.com/office/powerpoint/2010/main" val="3441201134"/>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589C30A1-43F3-B84F-9DC9-5594E72C6181}"/>
            </a:ext>
          </a:extLst>
        </p:cNvPr>
        <p:cNvGrpSpPr/>
        <p:nvPr/>
      </p:nvGrpSpPr>
      <p:grpSpPr>
        <a:xfrm>
          <a:off x="0" y="0"/>
          <a:ext cx="0" cy="0"/>
          <a:chOff x="0" y="0"/>
          <a:chExt cx="0" cy="0"/>
        </a:xfrm>
      </p:grpSpPr>
      <p:sp>
        <p:nvSpPr>
          <p:cNvPr id="6" name="Rectangle 4">
            <a:extLst>
              <a:ext uri="{FF2B5EF4-FFF2-40B4-BE49-F238E27FC236}">
                <a16:creationId xmlns:a16="http://schemas.microsoft.com/office/drawing/2014/main" id="{FEF33203-B5B9-FB0F-E79B-8E163CECB1FF}"/>
              </a:ext>
            </a:extLst>
          </p:cNvPr>
          <p:cNvSpPr>
            <a:spLocks noGrp="1"/>
          </p:cNvSpPr>
          <p:nvPr>
            <p:ph type="title"/>
          </p:nvPr>
        </p:nvSpPr>
        <p:spPr>
          <a:xfrm>
            <a:off x="1" y="188408"/>
            <a:ext cx="13817599" cy="1184310"/>
          </a:xfrm>
        </p:spPr>
        <p:txBody>
          <a:bodyPr>
            <a:normAutofit/>
          </a:bodyPr>
          <a:lstStyle/>
          <a:p>
            <a:pPr algn="ctr" eaLnBrk="1" hangingPunct="1">
              <a:defRPr/>
            </a:pPr>
            <a:r>
              <a:rPr lang="en-US" altLang="en-US" sz="3600" b="1">
                <a:solidFill>
                  <a:srgbClr val="002060"/>
                </a:solidFill>
                <a:latin typeface="+mn-lt"/>
                <a:ea typeface="+mn-ea"/>
                <a:cs typeface="Times New Roman" panose="02020603050405020304" pitchFamily="18" charset="0"/>
              </a:rPr>
              <a:t>NATURE OF CONTRACTS AND CONCESSIONS</a:t>
            </a:r>
            <a:br>
              <a:rPr lang="en-US" altLang="en-US" sz="4400" b="1">
                <a:solidFill>
                  <a:srgbClr val="002060"/>
                </a:solidFill>
                <a:latin typeface="+mn-lt"/>
                <a:ea typeface="+mn-ea"/>
                <a:cs typeface="Times New Roman" panose="02020603050405020304" pitchFamily="18" charset="0"/>
              </a:rPr>
            </a:br>
            <a:endParaRPr lang="en-US" altLang="en-US" sz="3000" dirty="0">
              <a:solidFill>
                <a:srgbClr val="002060"/>
              </a:solidFill>
              <a:latin typeface="Calibri body"/>
            </a:endParaRPr>
          </a:p>
        </p:txBody>
      </p:sp>
      <p:graphicFrame>
        <p:nvGraphicFramePr>
          <p:cNvPr id="825360" name="Rectangle 5">
            <a:extLst>
              <a:ext uri="{FF2B5EF4-FFF2-40B4-BE49-F238E27FC236}">
                <a16:creationId xmlns:a16="http://schemas.microsoft.com/office/drawing/2014/main" id="{17DC6B7A-167A-E404-EF7F-7A92A862E897}"/>
              </a:ext>
            </a:extLst>
          </p:cNvPr>
          <p:cNvGraphicFramePr>
            <a:graphicFrameLocks noGrp="1"/>
          </p:cNvGraphicFramePr>
          <p:nvPr>
            <p:ph idx="1"/>
            <p:extLst>
              <p:ext uri="{D42A27DB-BD31-4B8C-83A1-F6EECF244321}">
                <p14:modId xmlns:p14="http://schemas.microsoft.com/office/powerpoint/2010/main" val="895321706"/>
              </p:ext>
            </p:extLst>
          </p:nvPr>
        </p:nvGraphicFramePr>
        <p:xfrm>
          <a:off x="1001486" y="1552576"/>
          <a:ext cx="11509828" cy="57340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25348" name="Text Box 6">
            <a:extLst>
              <a:ext uri="{FF2B5EF4-FFF2-40B4-BE49-F238E27FC236}">
                <a16:creationId xmlns:a16="http://schemas.microsoft.com/office/drawing/2014/main" id="{B05D1D86-BF19-9C66-CDC3-403C14B9E5E0}"/>
              </a:ext>
            </a:extLst>
          </p:cNvPr>
          <p:cNvSpPr txBox="1">
            <a:spLocks noChangeArrowheads="1"/>
          </p:cNvSpPr>
          <p:nvPr/>
        </p:nvSpPr>
        <p:spPr bwMode="auto">
          <a:xfrm>
            <a:off x="13157255" y="8596746"/>
            <a:ext cx="526874"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6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3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7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9pPr>
          </a:lstStyle>
          <a:p>
            <a:pPr algn="ctr" eaLnBrk="1" hangingPunct="1">
              <a:spcBef>
                <a:spcPct val="50000"/>
              </a:spcBef>
              <a:buFontTx/>
              <a:buNone/>
            </a:pPr>
            <a:fld id="{62238C88-3F1C-4986-994E-187CB144F334}" type="slidenum">
              <a:rPr lang="en-US" altLang="en-US" sz="2198">
                <a:latin typeface="Times New Roman" panose="02020603050405020304" pitchFamily="18" charset="0"/>
              </a:rPr>
              <a:pPr algn="ctr" eaLnBrk="1" hangingPunct="1">
                <a:spcBef>
                  <a:spcPct val="50000"/>
                </a:spcBef>
                <a:buFontTx/>
                <a:buNone/>
              </a:pPr>
              <a:t>11</a:t>
            </a:fld>
            <a:r>
              <a:rPr lang="en-US" altLang="en-US" sz="2198">
                <a:latin typeface="Times New Roman" panose="02020603050405020304" pitchFamily="18" charset="0"/>
              </a:rPr>
              <a:t> </a:t>
            </a:r>
          </a:p>
        </p:txBody>
      </p:sp>
    </p:spTree>
    <p:extLst>
      <p:ext uri="{BB962C8B-B14F-4D97-AF65-F5344CB8AC3E}">
        <p14:creationId xmlns:p14="http://schemas.microsoft.com/office/powerpoint/2010/main" val="1600594902"/>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a:extLst>
            <a:ext uri="{FF2B5EF4-FFF2-40B4-BE49-F238E27FC236}">
              <a16:creationId xmlns:a16="http://schemas.microsoft.com/office/drawing/2014/main" id="{8453505A-D23E-8C80-C6D0-55038F401557}"/>
            </a:ext>
          </a:extLst>
        </p:cNvPr>
        <p:cNvGrpSpPr/>
        <p:nvPr/>
      </p:nvGrpSpPr>
      <p:grpSpPr>
        <a:xfrm>
          <a:off x="0" y="0"/>
          <a:ext cx="0" cy="0"/>
          <a:chOff x="0" y="0"/>
          <a:chExt cx="0" cy="0"/>
        </a:xfrm>
      </p:grpSpPr>
      <p:sp useBgFill="1">
        <p:nvSpPr>
          <p:cNvPr id="825353" name="Rectangle 825352">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817600" cy="7772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4">
            <a:extLst>
              <a:ext uri="{FF2B5EF4-FFF2-40B4-BE49-F238E27FC236}">
                <a16:creationId xmlns:a16="http://schemas.microsoft.com/office/drawing/2014/main" id="{88402DE8-7324-22D1-445D-7CA02BF84394}"/>
              </a:ext>
            </a:extLst>
          </p:cNvPr>
          <p:cNvSpPr>
            <a:spLocks noGrp="1"/>
          </p:cNvSpPr>
          <p:nvPr>
            <p:ph type="title"/>
          </p:nvPr>
        </p:nvSpPr>
        <p:spPr>
          <a:xfrm>
            <a:off x="1511302" y="690880"/>
            <a:ext cx="9742890" cy="1496906"/>
          </a:xfrm>
        </p:spPr>
        <p:txBody>
          <a:bodyPr>
            <a:normAutofit/>
          </a:bodyPr>
          <a:lstStyle/>
          <a:p>
            <a:pPr eaLnBrk="1" hangingPunct="1">
              <a:lnSpc>
                <a:spcPct val="90000"/>
              </a:lnSpc>
              <a:defRPr/>
            </a:pPr>
            <a:r>
              <a:rPr lang="en-US" altLang="en-US" sz="3500" b="1" dirty="0">
                <a:latin typeface="+mn-lt"/>
                <a:ea typeface="+mn-ea"/>
                <a:cs typeface="Times New Roman" panose="02020603050405020304" pitchFamily="18" charset="0"/>
              </a:rPr>
              <a:t>NATURE OF CONTRACTS AND CONCESSIONS</a:t>
            </a:r>
            <a:br>
              <a:rPr lang="en-US" altLang="en-US" sz="3500" b="1" dirty="0">
                <a:latin typeface="+mn-lt"/>
                <a:ea typeface="+mn-ea"/>
                <a:cs typeface="Times New Roman" panose="02020603050405020304" pitchFamily="18" charset="0"/>
              </a:rPr>
            </a:br>
            <a:endParaRPr lang="en-US" altLang="en-US" sz="3500" dirty="0">
              <a:latin typeface="Calibri body"/>
            </a:endParaRPr>
          </a:p>
        </p:txBody>
      </p:sp>
      <p:sp>
        <p:nvSpPr>
          <p:cNvPr id="825355" name="Isosceles Triangle 825354">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954942" cy="6421641"/>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25347" name="Rectangle 5">
            <a:extLst>
              <a:ext uri="{FF2B5EF4-FFF2-40B4-BE49-F238E27FC236}">
                <a16:creationId xmlns:a16="http://schemas.microsoft.com/office/drawing/2014/main" id="{00B6239B-BA89-280F-FD6C-F16321AB37F3}"/>
              </a:ext>
            </a:extLst>
          </p:cNvPr>
          <p:cNvSpPr>
            <a:spLocks noGrp="1"/>
          </p:cNvSpPr>
          <p:nvPr>
            <p:ph idx="1"/>
          </p:nvPr>
        </p:nvSpPr>
        <p:spPr>
          <a:xfrm>
            <a:off x="1690942" y="2023432"/>
            <a:ext cx="11390659" cy="4398209"/>
          </a:xfrm>
        </p:spPr>
        <p:txBody>
          <a:bodyPr>
            <a:normAutofit/>
          </a:bodyPr>
          <a:lstStyle/>
          <a:p>
            <a:pPr marL="0" indent="0" eaLnBrk="1" hangingPunct="1">
              <a:buClr>
                <a:schemeClr val="tx1"/>
              </a:buClr>
              <a:buNone/>
            </a:pPr>
            <a:r>
              <a:rPr lang="en-US" altLang="en-US" sz="3000" dirty="0">
                <a:cs typeface="Times New Roman" panose="02020603050405020304" pitchFamily="18" charset="0"/>
              </a:rPr>
              <a:t>Maximum flexibility is PEAs is can be created with respect to:</a:t>
            </a:r>
          </a:p>
          <a:p>
            <a:pPr marL="514350" indent="-514350" eaLnBrk="1" hangingPunct="1">
              <a:buClr>
                <a:schemeClr val="tx1"/>
              </a:buClr>
              <a:buAutoNum type="arabicPeriod"/>
            </a:pPr>
            <a:r>
              <a:rPr lang="en-US" altLang="en-US" sz="3000" dirty="0">
                <a:cs typeface="Times New Roman" panose="02020603050405020304" pitchFamily="18" charset="0"/>
              </a:rPr>
              <a:t>Operations to be carried out</a:t>
            </a:r>
          </a:p>
          <a:p>
            <a:pPr marL="514350" indent="-514350" eaLnBrk="1" hangingPunct="1">
              <a:buClr>
                <a:schemeClr val="tx1"/>
              </a:buClr>
              <a:buAutoNum type="arabicPeriod"/>
            </a:pPr>
            <a:r>
              <a:rPr lang="en-US" altLang="en-US" sz="3000" dirty="0">
                <a:cs typeface="Times New Roman" panose="02020603050405020304" pitchFamily="18" charset="0"/>
              </a:rPr>
              <a:t>Term and phasing of activities</a:t>
            </a:r>
          </a:p>
          <a:p>
            <a:pPr marL="514350" indent="-514350" eaLnBrk="1" hangingPunct="1">
              <a:buClr>
                <a:schemeClr val="tx1"/>
              </a:buClr>
              <a:buAutoNum type="arabicPeriod"/>
            </a:pPr>
            <a:r>
              <a:rPr lang="en-US" altLang="en-US" sz="3000" dirty="0">
                <a:cs typeface="Times New Roman" panose="02020603050405020304" pitchFamily="18" charset="0"/>
              </a:rPr>
              <a:t>Relinquishment obligations</a:t>
            </a:r>
          </a:p>
          <a:p>
            <a:pPr marL="514350" indent="-514350" eaLnBrk="1" hangingPunct="1">
              <a:buClr>
                <a:schemeClr val="tx1"/>
              </a:buClr>
              <a:buAutoNum type="arabicPeriod"/>
            </a:pPr>
            <a:r>
              <a:rPr lang="en-US" altLang="en-US" sz="3000" dirty="0">
                <a:cs typeface="Times New Roman" panose="02020603050405020304" pitchFamily="18" charset="0"/>
              </a:rPr>
              <a:t>Control of emissions</a:t>
            </a:r>
          </a:p>
          <a:p>
            <a:pPr marL="514350" indent="-514350" eaLnBrk="1" hangingPunct="1">
              <a:buClr>
                <a:schemeClr val="tx1"/>
              </a:buClr>
              <a:buAutoNum type="arabicPeriod"/>
            </a:pPr>
            <a:r>
              <a:rPr lang="en-US" altLang="en-US" sz="3000" dirty="0">
                <a:cs typeface="Times New Roman" panose="02020603050405020304" pitchFamily="18" charset="0"/>
              </a:rPr>
              <a:t>Carbon capture and storage</a:t>
            </a:r>
          </a:p>
          <a:p>
            <a:pPr marL="514350" indent="-514350" eaLnBrk="1" hangingPunct="1">
              <a:buClr>
                <a:schemeClr val="tx1"/>
              </a:buClr>
              <a:buAutoNum type="arabicPeriod"/>
            </a:pPr>
            <a:r>
              <a:rPr lang="en-US" altLang="en-US" sz="3000" dirty="0">
                <a:cs typeface="Times New Roman" panose="02020603050405020304" pitchFamily="18" charset="0"/>
              </a:rPr>
              <a:t>Stability provisions</a:t>
            </a:r>
          </a:p>
          <a:p>
            <a:pPr marL="0" indent="0" eaLnBrk="1" hangingPunct="1">
              <a:buClr>
                <a:schemeClr val="tx1"/>
              </a:buClr>
              <a:buNone/>
            </a:pPr>
            <a:endParaRPr lang="en-US" altLang="en-US" dirty="0">
              <a:cs typeface="Times New Roman" panose="02020603050405020304" pitchFamily="18" charset="0"/>
            </a:endParaRPr>
          </a:p>
          <a:p>
            <a:pPr marL="0" indent="0" eaLnBrk="1" hangingPunct="1">
              <a:buClr>
                <a:schemeClr val="tx1"/>
              </a:buClr>
              <a:buNone/>
            </a:pPr>
            <a:endParaRPr lang="en-US" altLang="en-US" dirty="0">
              <a:cs typeface="Times New Roman" panose="02020603050405020304" pitchFamily="18" charset="0"/>
            </a:endParaRPr>
          </a:p>
        </p:txBody>
      </p:sp>
      <p:sp>
        <p:nvSpPr>
          <p:cNvPr id="825357" name="Isosceles Triangle 825356">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3309035" y="4548293"/>
            <a:ext cx="508565" cy="3224107"/>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25348" name="Text Box 6">
            <a:extLst>
              <a:ext uri="{FF2B5EF4-FFF2-40B4-BE49-F238E27FC236}">
                <a16:creationId xmlns:a16="http://schemas.microsoft.com/office/drawing/2014/main" id="{EEC13637-14E4-2784-ACAD-59A7786A91E6}"/>
              </a:ext>
            </a:extLst>
          </p:cNvPr>
          <p:cNvSpPr txBox="1">
            <a:spLocks noChangeArrowheads="1"/>
          </p:cNvSpPr>
          <p:nvPr/>
        </p:nvSpPr>
        <p:spPr bwMode="auto">
          <a:xfrm>
            <a:off x="13157255" y="8596746"/>
            <a:ext cx="526874"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6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3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7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9pPr>
          </a:lstStyle>
          <a:p>
            <a:pPr algn="ctr" eaLnBrk="1" hangingPunct="1">
              <a:spcBef>
                <a:spcPct val="50000"/>
              </a:spcBef>
              <a:buFontTx/>
              <a:buNone/>
            </a:pPr>
            <a:fld id="{62238C88-3F1C-4986-994E-187CB144F334}" type="slidenum">
              <a:rPr lang="en-US" altLang="en-US" sz="2198">
                <a:latin typeface="Times New Roman" panose="02020603050405020304" pitchFamily="18" charset="0"/>
              </a:rPr>
              <a:pPr algn="ctr" eaLnBrk="1" hangingPunct="1">
                <a:spcBef>
                  <a:spcPct val="50000"/>
                </a:spcBef>
                <a:buFontTx/>
                <a:buNone/>
              </a:pPr>
              <a:t>12</a:t>
            </a:fld>
            <a:r>
              <a:rPr lang="en-US" altLang="en-US" sz="2198">
                <a:latin typeface="Times New Roman" panose="02020603050405020304" pitchFamily="18" charset="0"/>
              </a:rPr>
              <a:t> </a:t>
            </a:r>
          </a:p>
        </p:txBody>
      </p:sp>
    </p:spTree>
    <p:extLst>
      <p:ext uri="{BB962C8B-B14F-4D97-AF65-F5344CB8AC3E}">
        <p14:creationId xmlns:p14="http://schemas.microsoft.com/office/powerpoint/2010/main" val="28812273"/>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a:extLst>
            <a:ext uri="{FF2B5EF4-FFF2-40B4-BE49-F238E27FC236}">
              <a16:creationId xmlns:a16="http://schemas.microsoft.com/office/drawing/2014/main" id="{7BB9684F-8B7C-7747-2097-515B1199D293}"/>
            </a:ext>
          </a:extLst>
        </p:cNvPr>
        <p:cNvGrpSpPr/>
        <p:nvPr/>
      </p:nvGrpSpPr>
      <p:grpSpPr>
        <a:xfrm>
          <a:off x="0" y="0"/>
          <a:ext cx="0" cy="0"/>
          <a:chOff x="0" y="0"/>
          <a:chExt cx="0" cy="0"/>
        </a:xfrm>
      </p:grpSpPr>
      <p:sp useBgFill="1">
        <p:nvSpPr>
          <p:cNvPr id="825353" name="Rectangle 825352">
            <a:extLst>
              <a:ext uri="{FF2B5EF4-FFF2-40B4-BE49-F238E27FC236}">
                <a16:creationId xmlns:a16="http://schemas.microsoft.com/office/drawing/2014/main" id="{8DF4D7F6-81B5-452A-9CE6-76D81F91D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817600" cy="7772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4">
            <a:extLst>
              <a:ext uri="{FF2B5EF4-FFF2-40B4-BE49-F238E27FC236}">
                <a16:creationId xmlns:a16="http://schemas.microsoft.com/office/drawing/2014/main" id="{437576C2-F202-B5B2-F6F6-BCE5ADCD6E33}"/>
              </a:ext>
            </a:extLst>
          </p:cNvPr>
          <p:cNvSpPr>
            <a:spLocks noGrp="1"/>
          </p:cNvSpPr>
          <p:nvPr>
            <p:ph type="title"/>
          </p:nvPr>
        </p:nvSpPr>
        <p:spPr>
          <a:xfrm>
            <a:off x="740252" y="690880"/>
            <a:ext cx="10513940" cy="926047"/>
          </a:xfrm>
        </p:spPr>
        <p:txBody>
          <a:bodyPr>
            <a:normAutofit fontScale="90000"/>
          </a:bodyPr>
          <a:lstStyle/>
          <a:p>
            <a:pPr eaLnBrk="1" hangingPunct="1">
              <a:lnSpc>
                <a:spcPct val="90000"/>
              </a:lnSpc>
              <a:defRPr/>
            </a:pPr>
            <a:r>
              <a:rPr lang="en-US" altLang="en-US" sz="3600" b="1" dirty="0">
                <a:latin typeface="+mn-lt"/>
                <a:ea typeface="+mn-ea"/>
                <a:cs typeface="Times New Roman" panose="02020603050405020304" pitchFamily="18" charset="0"/>
              </a:rPr>
              <a:t>FLEXIBILITY </a:t>
            </a:r>
            <a:br>
              <a:rPr lang="en-US" altLang="en-US" sz="3600" b="1" dirty="0">
                <a:latin typeface="+mn-lt"/>
                <a:ea typeface="+mn-ea"/>
                <a:cs typeface="Times New Roman" panose="02020603050405020304" pitchFamily="18" charset="0"/>
              </a:rPr>
            </a:br>
            <a:r>
              <a:rPr lang="en-US" altLang="en-US" sz="3600" b="1" dirty="0">
                <a:latin typeface="+mn-lt"/>
                <a:ea typeface="+mn-ea"/>
                <a:cs typeface="Times New Roman" panose="02020603050405020304" pitchFamily="18" charset="0"/>
              </a:rPr>
              <a:t>OPERATIONS TO BE CARRIED OUT</a:t>
            </a:r>
            <a:br>
              <a:rPr lang="en-US" altLang="en-US" sz="3200" b="1" dirty="0">
                <a:latin typeface="+mn-lt"/>
                <a:ea typeface="+mn-ea"/>
                <a:cs typeface="Times New Roman" panose="02020603050405020304" pitchFamily="18" charset="0"/>
              </a:rPr>
            </a:br>
            <a:endParaRPr lang="en-US" altLang="en-US" sz="3200" dirty="0">
              <a:latin typeface="Calibri body"/>
            </a:endParaRPr>
          </a:p>
        </p:txBody>
      </p:sp>
      <p:sp>
        <p:nvSpPr>
          <p:cNvPr id="825355" name="Isosceles Triangle 825354">
            <a:extLst>
              <a:ext uri="{FF2B5EF4-FFF2-40B4-BE49-F238E27FC236}">
                <a16:creationId xmlns:a16="http://schemas.microsoft.com/office/drawing/2014/main" id="{4600514D-20FB-4559-97DC-D1DC39E6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08564" cy="3224106"/>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25357" name="Isosceles Triangle 825356">
            <a:extLst>
              <a:ext uri="{FF2B5EF4-FFF2-40B4-BE49-F238E27FC236}">
                <a16:creationId xmlns:a16="http://schemas.microsoft.com/office/drawing/2014/main" id="{266F638A-E405-4AC0-B984-72E5813B0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70338" y="4327595"/>
            <a:ext cx="5043664" cy="3444805"/>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825359" name="Straight Connector 825358">
            <a:extLst>
              <a:ext uri="{FF2B5EF4-FFF2-40B4-BE49-F238E27FC236}">
                <a16:creationId xmlns:a16="http://schemas.microsoft.com/office/drawing/2014/main" id="{7D1CBE93-B17D-4509-843C-82287C3803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485880" y="0"/>
            <a:ext cx="1957493" cy="77724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825361" name="Straight Connector 825360">
            <a:extLst>
              <a:ext uri="{FF2B5EF4-FFF2-40B4-BE49-F238E27FC236}">
                <a16:creationId xmlns:a16="http://schemas.microsoft.com/office/drawing/2014/main" id="{AE6277B4-6A43-48AB-89B2-3442221619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415302" y="4172268"/>
            <a:ext cx="5398699" cy="3600132"/>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825347" name="Rectangle 5">
            <a:extLst>
              <a:ext uri="{FF2B5EF4-FFF2-40B4-BE49-F238E27FC236}">
                <a16:creationId xmlns:a16="http://schemas.microsoft.com/office/drawing/2014/main" id="{E8557703-230F-FE01-D90E-3C8112244B30}"/>
              </a:ext>
            </a:extLst>
          </p:cNvPr>
          <p:cNvSpPr>
            <a:spLocks noGrp="1"/>
          </p:cNvSpPr>
          <p:nvPr>
            <p:ph idx="1"/>
          </p:nvPr>
        </p:nvSpPr>
        <p:spPr>
          <a:xfrm>
            <a:off x="740252" y="2187786"/>
            <a:ext cx="10300825" cy="5216624"/>
          </a:xfrm>
        </p:spPr>
        <p:txBody>
          <a:bodyPr>
            <a:normAutofit/>
          </a:bodyPr>
          <a:lstStyle/>
          <a:p>
            <a:pPr marL="0" indent="0" eaLnBrk="1" hangingPunct="1">
              <a:lnSpc>
                <a:spcPct val="90000"/>
              </a:lnSpc>
              <a:buClr>
                <a:schemeClr val="tx1"/>
              </a:buClr>
              <a:buNone/>
            </a:pPr>
            <a:r>
              <a:rPr lang="en-US" altLang="en-US" sz="2400" dirty="0">
                <a:cs typeface="Times New Roman" panose="02020603050405020304" pitchFamily="18" charset="0"/>
              </a:rPr>
              <a:t>PEAs need to include a much wider range of activities that could be carried out under the PEA than under typical current petroleum agreements, either directly under the PEA or through special licenses or permits.  </a:t>
            </a:r>
          </a:p>
          <a:p>
            <a:pPr marL="0" indent="0" eaLnBrk="1" hangingPunct="1">
              <a:lnSpc>
                <a:spcPct val="90000"/>
              </a:lnSpc>
              <a:buClr>
                <a:schemeClr val="tx1"/>
              </a:buClr>
              <a:buNone/>
            </a:pPr>
            <a:r>
              <a:rPr lang="en-US" altLang="en-US" sz="2400" dirty="0">
                <a:cs typeface="Times New Roman" panose="02020603050405020304" pitchFamily="18" charset="0"/>
              </a:rPr>
              <a:t>These would include:</a:t>
            </a:r>
          </a:p>
          <a:p>
            <a:pPr marL="514350" indent="-514350" eaLnBrk="1" hangingPunct="1">
              <a:lnSpc>
                <a:spcPct val="90000"/>
              </a:lnSpc>
              <a:buClr>
                <a:schemeClr val="tx1"/>
              </a:buClr>
              <a:buAutoNum type="arabicPeriod"/>
            </a:pPr>
            <a:r>
              <a:rPr lang="en-US" altLang="en-US" sz="2400" dirty="0">
                <a:cs typeface="Times New Roman" panose="02020603050405020304" pitchFamily="18" charset="0"/>
              </a:rPr>
              <a:t>Carbon Capture and Storage operations in subterraneous reservoirs,</a:t>
            </a:r>
          </a:p>
          <a:p>
            <a:pPr marL="514350" indent="-514350" eaLnBrk="1" hangingPunct="1">
              <a:lnSpc>
                <a:spcPct val="90000"/>
              </a:lnSpc>
              <a:buClr>
                <a:schemeClr val="tx1"/>
              </a:buClr>
              <a:buAutoNum type="arabicPeriod"/>
            </a:pPr>
            <a:r>
              <a:rPr lang="en-US" altLang="en-US" sz="2400" dirty="0">
                <a:cs typeface="Times New Roman" panose="02020603050405020304" pitchFamily="18" charset="0"/>
              </a:rPr>
              <a:t>Carbon Removal operations in order to meet emission standards</a:t>
            </a:r>
          </a:p>
          <a:p>
            <a:pPr marL="514350" indent="-514350" eaLnBrk="1" hangingPunct="1">
              <a:lnSpc>
                <a:spcPct val="90000"/>
              </a:lnSpc>
              <a:buClr>
                <a:schemeClr val="tx1"/>
              </a:buClr>
              <a:buAutoNum type="arabicPeriod"/>
            </a:pPr>
            <a:r>
              <a:rPr lang="en-US" altLang="en-US" sz="2400" dirty="0">
                <a:cs typeface="Times New Roman" panose="02020603050405020304" pitchFamily="18" charset="0"/>
              </a:rPr>
              <a:t>Lithium Extraction operations</a:t>
            </a:r>
          </a:p>
          <a:p>
            <a:pPr marL="514350" indent="-514350" eaLnBrk="1" hangingPunct="1">
              <a:lnSpc>
                <a:spcPct val="90000"/>
              </a:lnSpc>
              <a:buClr>
                <a:schemeClr val="tx1"/>
              </a:buClr>
              <a:buAutoNum type="arabicPeriod"/>
            </a:pPr>
            <a:r>
              <a:rPr lang="en-US" altLang="en-US" sz="2400" dirty="0">
                <a:cs typeface="Times New Roman" panose="02020603050405020304" pitchFamily="18" charset="0"/>
              </a:rPr>
              <a:t>Development and Production of Renewable Energy where required for the PEA operations. </a:t>
            </a:r>
          </a:p>
          <a:p>
            <a:pPr marL="0" indent="0" eaLnBrk="1" hangingPunct="1">
              <a:lnSpc>
                <a:spcPct val="90000"/>
              </a:lnSpc>
              <a:buClr>
                <a:schemeClr val="tx1"/>
              </a:buClr>
              <a:buNone/>
            </a:pPr>
            <a:r>
              <a:rPr lang="en-US" altLang="en-US" dirty="0">
                <a:cs typeface="Times New Roman" panose="02020603050405020304" pitchFamily="18" charset="0"/>
              </a:rPr>
              <a:t> </a:t>
            </a:r>
          </a:p>
          <a:p>
            <a:pPr marL="0" indent="0" eaLnBrk="1" hangingPunct="1">
              <a:lnSpc>
                <a:spcPct val="90000"/>
              </a:lnSpc>
              <a:buClr>
                <a:schemeClr val="tx1"/>
              </a:buClr>
              <a:buNone/>
            </a:pPr>
            <a:endParaRPr lang="en-US" altLang="en-US" dirty="0">
              <a:cs typeface="Times New Roman" panose="02020603050405020304" pitchFamily="18" charset="0"/>
            </a:endParaRPr>
          </a:p>
          <a:p>
            <a:pPr marL="0" indent="0" eaLnBrk="1" hangingPunct="1">
              <a:lnSpc>
                <a:spcPct val="90000"/>
              </a:lnSpc>
              <a:buClr>
                <a:schemeClr val="tx1"/>
              </a:buClr>
              <a:buNone/>
            </a:pPr>
            <a:endParaRPr lang="en-US" altLang="en-US" dirty="0">
              <a:cs typeface="Times New Roman" panose="02020603050405020304" pitchFamily="18" charset="0"/>
            </a:endParaRPr>
          </a:p>
        </p:txBody>
      </p:sp>
      <p:sp>
        <p:nvSpPr>
          <p:cNvPr id="825363" name="Rectangle 27">
            <a:extLst>
              <a:ext uri="{FF2B5EF4-FFF2-40B4-BE49-F238E27FC236}">
                <a16:creationId xmlns:a16="http://schemas.microsoft.com/office/drawing/2014/main" id="{27B538D5-95DB-47ED-9CB4-34AE5BF78E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726" y="0"/>
            <a:ext cx="2001874" cy="77724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25348" name="Text Box 6">
            <a:extLst>
              <a:ext uri="{FF2B5EF4-FFF2-40B4-BE49-F238E27FC236}">
                <a16:creationId xmlns:a16="http://schemas.microsoft.com/office/drawing/2014/main" id="{00C1E8D1-4180-86ED-3549-03D3F9E727AF}"/>
              </a:ext>
            </a:extLst>
          </p:cNvPr>
          <p:cNvSpPr txBox="1">
            <a:spLocks noChangeArrowheads="1"/>
          </p:cNvSpPr>
          <p:nvPr/>
        </p:nvSpPr>
        <p:spPr bwMode="auto">
          <a:xfrm>
            <a:off x="13157255" y="8596746"/>
            <a:ext cx="526874"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6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3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7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9pPr>
          </a:lstStyle>
          <a:p>
            <a:pPr algn="ctr" eaLnBrk="1" hangingPunct="1">
              <a:spcBef>
                <a:spcPct val="50000"/>
              </a:spcBef>
              <a:buFontTx/>
              <a:buNone/>
            </a:pPr>
            <a:fld id="{62238C88-3F1C-4986-994E-187CB144F334}" type="slidenum">
              <a:rPr lang="en-US" altLang="en-US" sz="2198">
                <a:latin typeface="Times New Roman" panose="02020603050405020304" pitchFamily="18" charset="0"/>
              </a:rPr>
              <a:pPr algn="ctr" eaLnBrk="1" hangingPunct="1">
                <a:spcBef>
                  <a:spcPct val="50000"/>
                </a:spcBef>
                <a:buFontTx/>
                <a:buNone/>
              </a:pPr>
              <a:t>13</a:t>
            </a:fld>
            <a:r>
              <a:rPr lang="en-US" altLang="en-US" sz="2198">
                <a:latin typeface="Times New Roman" panose="02020603050405020304" pitchFamily="18" charset="0"/>
              </a:rPr>
              <a:t> </a:t>
            </a:r>
          </a:p>
        </p:txBody>
      </p:sp>
    </p:spTree>
    <p:extLst>
      <p:ext uri="{BB962C8B-B14F-4D97-AF65-F5344CB8AC3E}">
        <p14:creationId xmlns:p14="http://schemas.microsoft.com/office/powerpoint/2010/main" val="1632033350"/>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a:extLst>
            <a:ext uri="{FF2B5EF4-FFF2-40B4-BE49-F238E27FC236}">
              <a16:creationId xmlns:a16="http://schemas.microsoft.com/office/drawing/2014/main" id="{EF632E31-491F-F9E5-201F-1546E62FC029}"/>
            </a:ext>
          </a:extLst>
        </p:cNvPr>
        <p:cNvGrpSpPr/>
        <p:nvPr/>
      </p:nvGrpSpPr>
      <p:grpSpPr>
        <a:xfrm>
          <a:off x="0" y="0"/>
          <a:ext cx="0" cy="0"/>
          <a:chOff x="0" y="0"/>
          <a:chExt cx="0" cy="0"/>
        </a:xfrm>
      </p:grpSpPr>
      <p:sp useBgFill="1">
        <p:nvSpPr>
          <p:cNvPr id="825353" name="Rectangle 825352">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817600" cy="7772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4">
            <a:extLst>
              <a:ext uri="{FF2B5EF4-FFF2-40B4-BE49-F238E27FC236}">
                <a16:creationId xmlns:a16="http://schemas.microsoft.com/office/drawing/2014/main" id="{17BFFB80-B2AB-D7E6-6653-0CB88189FAC2}"/>
              </a:ext>
            </a:extLst>
          </p:cNvPr>
          <p:cNvSpPr>
            <a:spLocks noGrp="1"/>
          </p:cNvSpPr>
          <p:nvPr>
            <p:ph type="title"/>
          </p:nvPr>
        </p:nvSpPr>
        <p:spPr>
          <a:xfrm>
            <a:off x="1511302" y="690880"/>
            <a:ext cx="9742890" cy="1496906"/>
          </a:xfrm>
        </p:spPr>
        <p:txBody>
          <a:bodyPr>
            <a:normAutofit/>
          </a:bodyPr>
          <a:lstStyle/>
          <a:p>
            <a:pPr eaLnBrk="1" hangingPunct="1">
              <a:lnSpc>
                <a:spcPct val="90000"/>
              </a:lnSpc>
              <a:defRPr/>
            </a:pPr>
            <a:r>
              <a:rPr lang="en-US" altLang="en-US" sz="3200" b="1" dirty="0">
                <a:latin typeface="+mn-lt"/>
                <a:ea typeface="+mn-ea"/>
                <a:cs typeface="Times New Roman" panose="02020603050405020304" pitchFamily="18" charset="0"/>
              </a:rPr>
              <a:t>FLEXIBILITY</a:t>
            </a:r>
            <a:br>
              <a:rPr lang="en-US" altLang="en-US" sz="3200" b="1" dirty="0">
                <a:latin typeface="+mn-lt"/>
                <a:ea typeface="+mn-ea"/>
                <a:cs typeface="Times New Roman" panose="02020603050405020304" pitchFamily="18" charset="0"/>
              </a:rPr>
            </a:br>
            <a:r>
              <a:rPr lang="en-US" altLang="en-US" sz="3200" b="1" dirty="0">
                <a:latin typeface="+mn-lt"/>
                <a:ea typeface="+mn-ea"/>
                <a:cs typeface="Times New Roman" panose="02020603050405020304" pitchFamily="18" charset="0"/>
              </a:rPr>
              <a:t>OPERATIONS TO BE CARRIED OUT</a:t>
            </a:r>
            <a:br>
              <a:rPr lang="en-US" altLang="en-US" sz="3200" b="1" dirty="0">
                <a:latin typeface="+mn-lt"/>
                <a:ea typeface="+mn-ea"/>
                <a:cs typeface="Times New Roman" panose="02020603050405020304" pitchFamily="18" charset="0"/>
              </a:rPr>
            </a:br>
            <a:endParaRPr lang="en-US" altLang="en-US" sz="3200" dirty="0">
              <a:latin typeface="Calibri body"/>
            </a:endParaRPr>
          </a:p>
        </p:txBody>
      </p:sp>
      <p:sp>
        <p:nvSpPr>
          <p:cNvPr id="825355" name="Isosceles Triangle 825354">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954942" cy="6421641"/>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25347" name="Rectangle 5">
            <a:extLst>
              <a:ext uri="{FF2B5EF4-FFF2-40B4-BE49-F238E27FC236}">
                <a16:creationId xmlns:a16="http://schemas.microsoft.com/office/drawing/2014/main" id="{70E96023-5A9E-5755-581C-41FD64F5052A}"/>
              </a:ext>
            </a:extLst>
          </p:cNvPr>
          <p:cNvSpPr>
            <a:spLocks noGrp="1"/>
          </p:cNvSpPr>
          <p:nvPr>
            <p:ph idx="1"/>
          </p:nvPr>
        </p:nvSpPr>
        <p:spPr>
          <a:xfrm>
            <a:off x="1511302" y="2448667"/>
            <a:ext cx="9742890" cy="4398209"/>
          </a:xfrm>
        </p:spPr>
        <p:txBody>
          <a:bodyPr>
            <a:normAutofit fontScale="92500" lnSpcReduction="10000"/>
          </a:bodyPr>
          <a:lstStyle/>
          <a:p>
            <a:pPr>
              <a:lnSpc>
                <a:spcPct val="90000"/>
              </a:lnSpc>
              <a:spcAft>
                <a:spcPts val="1200"/>
              </a:spcAft>
              <a:buClr>
                <a:schemeClr val="tx1"/>
              </a:buClr>
            </a:pPr>
            <a:r>
              <a:rPr lang="en-US" altLang="en-US" sz="2600" b="1" dirty="0">
                <a:cs typeface="Times New Roman" panose="02020603050405020304" pitchFamily="18" charset="0"/>
              </a:rPr>
              <a:t>Exploration programs </a:t>
            </a:r>
            <a:r>
              <a:rPr lang="en-US" altLang="en-US" sz="2600" dirty="0">
                <a:cs typeface="Times New Roman" panose="02020603050405020304" pitchFamily="18" charset="0"/>
              </a:rPr>
              <a:t>under PEAs would have more options.</a:t>
            </a:r>
          </a:p>
          <a:p>
            <a:pPr>
              <a:lnSpc>
                <a:spcPct val="90000"/>
              </a:lnSpc>
              <a:spcAft>
                <a:spcPts val="1200"/>
              </a:spcAft>
              <a:buClr>
                <a:schemeClr val="tx1"/>
              </a:buClr>
            </a:pPr>
            <a:r>
              <a:rPr lang="en-US" altLang="en-US" sz="2600" dirty="0">
                <a:cs typeface="Times New Roman" panose="02020603050405020304" pitchFamily="18" charset="0"/>
              </a:rPr>
              <a:t>For instance, a dry well in terms of petroleum, may in fact be a discovery of a highly </a:t>
            </a:r>
            <a:r>
              <a:rPr lang="en-US" altLang="en-US" sz="2600" b="1" dirty="0">
                <a:cs typeface="Times New Roman" panose="02020603050405020304" pitchFamily="18" charset="0"/>
              </a:rPr>
              <a:t>attractive sealed brine reservoir</a:t>
            </a:r>
            <a:r>
              <a:rPr lang="en-US" altLang="en-US" sz="2600" dirty="0">
                <a:cs typeface="Times New Roman" panose="02020603050405020304" pitchFamily="18" charset="0"/>
              </a:rPr>
              <a:t> that could function as a storage complex for CCS or of a </a:t>
            </a:r>
            <a:r>
              <a:rPr lang="en-US" altLang="en-US" sz="2600" b="1" dirty="0">
                <a:cs typeface="Times New Roman" panose="02020603050405020304" pitchFamily="18" charset="0"/>
              </a:rPr>
              <a:t>brine rich in lithium</a:t>
            </a:r>
            <a:r>
              <a:rPr lang="en-US" altLang="en-US" sz="2600" dirty="0">
                <a:cs typeface="Times New Roman" panose="02020603050405020304" pitchFamily="18" charset="0"/>
              </a:rPr>
              <a:t> that could be extracted.</a:t>
            </a:r>
          </a:p>
          <a:p>
            <a:pPr>
              <a:lnSpc>
                <a:spcPct val="90000"/>
              </a:lnSpc>
              <a:spcAft>
                <a:spcPts val="1200"/>
              </a:spcAft>
              <a:buClr>
                <a:schemeClr val="tx1"/>
              </a:buClr>
            </a:pPr>
            <a:r>
              <a:rPr lang="en-US" altLang="en-US" sz="2600" dirty="0">
                <a:cs typeface="Times New Roman" panose="02020603050405020304" pitchFamily="18" charset="0"/>
              </a:rPr>
              <a:t>Appraisal operations could subsequently include stand-alone operations to better define the storage complex or lithium reserve.</a:t>
            </a:r>
          </a:p>
          <a:p>
            <a:pPr>
              <a:lnSpc>
                <a:spcPct val="90000"/>
              </a:lnSpc>
              <a:spcAft>
                <a:spcPts val="1200"/>
              </a:spcAft>
              <a:buClr>
                <a:schemeClr val="tx1"/>
              </a:buClr>
            </a:pPr>
            <a:r>
              <a:rPr lang="en-US" altLang="en-US" sz="2600" dirty="0">
                <a:cs typeface="Times New Roman" panose="02020603050405020304" pitchFamily="18" charset="0"/>
              </a:rPr>
              <a:t>Finally, CCS operations or lithium production would be permitted in the contract or concession area even if petroleum is not discovered or produced. </a:t>
            </a:r>
          </a:p>
          <a:p>
            <a:pPr marL="0" indent="0" eaLnBrk="1" hangingPunct="1">
              <a:lnSpc>
                <a:spcPct val="90000"/>
              </a:lnSpc>
              <a:buClr>
                <a:schemeClr val="tx1"/>
              </a:buClr>
              <a:buNone/>
            </a:pPr>
            <a:endParaRPr lang="en-US" altLang="en-US" sz="1900" dirty="0">
              <a:cs typeface="Times New Roman" panose="02020603050405020304" pitchFamily="18" charset="0"/>
            </a:endParaRPr>
          </a:p>
          <a:p>
            <a:pPr marL="0" indent="0" eaLnBrk="1" hangingPunct="1">
              <a:lnSpc>
                <a:spcPct val="90000"/>
              </a:lnSpc>
              <a:buClr>
                <a:schemeClr val="tx1"/>
              </a:buClr>
              <a:buNone/>
            </a:pPr>
            <a:endParaRPr lang="en-US" altLang="en-US" sz="1900" dirty="0">
              <a:cs typeface="Times New Roman" panose="02020603050405020304" pitchFamily="18" charset="0"/>
            </a:endParaRPr>
          </a:p>
        </p:txBody>
      </p:sp>
      <p:sp>
        <p:nvSpPr>
          <p:cNvPr id="825357" name="Isosceles Triangle 825356">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3309035" y="4548293"/>
            <a:ext cx="508565" cy="3224107"/>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25348" name="Text Box 6">
            <a:extLst>
              <a:ext uri="{FF2B5EF4-FFF2-40B4-BE49-F238E27FC236}">
                <a16:creationId xmlns:a16="http://schemas.microsoft.com/office/drawing/2014/main" id="{1C74A448-4445-366A-71CE-7CD89611ACCF}"/>
              </a:ext>
            </a:extLst>
          </p:cNvPr>
          <p:cNvSpPr txBox="1">
            <a:spLocks noChangeArrowheads="1"/>
          </p:cNvSpPr>
          <p:nvPr/>
        </p:nvSpPr>
        <p:spPr bwMode="auto">
          <a:xfrm>
            <a:off x="13157255" y="8596746"/>
            <a:ext cx="526874"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6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3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7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9pPr>
          </a:lstStyle>
          <a:p>
            <a:pPr algn="ctr" eaLnBrk="1" hangingPunct="1">
              <a:spcBef>
                <a:spcPct val="50000"/>
              </a:spcBef>
              <a:buFontTx/>
              <a:buNone/>
            </a:pPr>
            <a:fld id="{62238C88-3F1C-4986-994E-187CB144F334}" type="slidenum">
              <a:rPr lang="en-US" altLang="en-US" sz="2198">
                <a:latin typeface="Times New Roman" panose="02020603050405020304" pitchFamily="18" charset="0"/>
              </a:rPr>
              <a:pPr algn="ctr" eaLnBrk="1" hangingPunct="1">
                <a:spcBef>
                  <a:spcPct val="50000"/>
                </a:spcBef>
                <a:buFontTx/>
                <a:buNone/>
              </a:pPr>
              <a:t>14</a:t>
            </a:fld>
            <a:r>
              <a:rPr lang="en-US" altLang="en-US" sz="2198">
                <a:latin typeface="Times New Roman" panose="02020603050405020304" pitchFamily="18" charset="0"/>
              </a:rPr>
              <a:t> </a:t>
            </a:r>
          </a:p>
        </p:txBody>
      </p:sp>
    </p:spTree>
    <p:extLst>
      <p:ext uri="{BB962C8B-B14F-4D97-AF65-F5344CB8AC3E}">
        <p14:creationId xmlns:p14="http://schemas.microsoft.com/office/powerpoint/2010/main" val="2636782964"/>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a:extLst>
            <a:ext uri="{FF2B5EF4-FFF2-40B4-BE49-F238E27FC236}">
              <a16:creationId xmlns:a16="http://schemas.microsoft.com/office/drawing/2014/main" id="{6405C4CD-049B-6FA7-6A79-7FC3DE775581}"/>
            </a:ext>
          </a:extLst>
        </p:cNvPr>
        <p:cNvGrpSpPr/>
        <p:nvPr/>
      </p:nvGrpSpPr>
      <p:grpSpPr>
        <a:xfrm>
          <a:off x="0" y="0"/>
          <a:ext cx="0" cy="0"/>
          <a:chOff x="0" y="0"/>
          <a:chExt cx="0" cy="0"/>
        </a:xfrm>
      </p:grpSpPr>
      <p:sp useBgFill="1">
        <p:nvSpPr>
          <p:cNvPr id="825353" name="Rectangle 825352">
            <a:extLst>
              <a:ext uri="{FF2B5EF4-FFF2-40B4-BE49-F238E27FC236}">
                <a16:creationId xmlns:a16="http://schemas.microsoft.com/office/drawing/2014/main" id="{8DF4D7F6-81B5-452A-9CE6-76D81F91D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817600" cy="7772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4">
            <a:extLst>
              <a:ext uri="{FF2B5EF4-FFF2-40B4-BE49-F238E27FC236}">
                <a16:creationId xmlns:a16="http://schemas.microsoft.com/office/drawing/2014/main" id="{F8272512-72F7-8936-D2CE-BCA11C0F7E4C}"/>
              </a:ext>
            </a:extLst>
          </p:cNvPr>
          <p:cNvSpPr>
            <a:spLocks noGrp="1"/>
          </p:cNvSpPr>
          <p:nvPr>
            <p:ph type="title"/>
          </p:nvPr>
        </p:nvSpPr>
        <p:spPr>
          <a:xfrm>
            <a:off x="683491" y="101516"/>
            <a:ext cx="10802389" cy="769930"/>
          </a:xfrm>
        </p:spPr>
        <p:txBody>
          <a:bodyPr>
            <a:normAutofit/>
          </a:bodyPr>
          <a:lstStyle/>
          <a:p>
            <a:pPr algn="ctr" eaLnBrk="1" hangingPunct="1">
              <a:defRPr/>
            </a:pPr>
            <a:r>
              <a:rPr lang="en-US" altLang="en-US" b="1" dirty="0">
                <a:latin typeface="+mn-lt"/>
                <a:ea typeface="+mn-ea"/>
                <a:cs typeface="Times New Roman" panose="02020603050405020304" pitchFamily="18" charset="0"/>
              </a:rPr>
              <a:t>FLEXIBILITY TERM</a:t>
            </a:r>
            <a:endParaRPr lang="en-US" altLang="en-US" dirty="0">
              <a:latin typeface="Calibri body"/>
            </a:endParaRPr>
          </a:p>
        </p:txBody>
      </p:sp>
      <p:sp>
        <p:nvSpPr>
          <p:cNvPr id="825355" name="Isosceles Triangle 825354">
            <a:extLst>
              <a:ext uri="{FF2B5EF4-FFF2-40B4-BE49-F238E27FC236}">
                <a16:creationId xmlns:a16="http://schemas.microsoft.com/office/drawing/2014/main" id="{4600514D-20FB-4559-97DC-D1DC39E6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08564" cy="3224106"/>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25357" name="Isosceles Triangle 825356">
            <a:extLst>
              <a:ext uri="{FF2B5EF4-FFF2-40B4-BE49-F238E27FC236}">
                <a16:creationId xmlns:a16="http://schemas.microsoft.com/office/drawing/2014/main" id="{266F638A-E405-4AC0-B984-72E5813B0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70338" y="4327595"/>
            <a:ext cx="5043664" cy="3444805"/>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825359" name="Straight Connector 825358">
            <a:extLst>
              <a:ext uri="{FF2B5EF4-FFF2-40B4-BE49-F238E27FC236}">
                <a16:creationId xmlns:a16="http://schemas.microsoft.com/office/drawing/2014/main" id="{7D1CBE93-B17D-4509-843C-82287C3803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485880" y="0"/>
            <a:ext cx="1957493" cy="77724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825361" name="Straight Connector 825360">
            <a:extLst>
              <a:ext uri="{FF2B5EF4-FFF2-40B4-BE49-F238E27FC236}">
                <a16:creationId xmlns:a16="http://schemas.microsoft.com/office/drawing/2014/main" id="{AE6277B4-6A43-48AB-89B2-3442221619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415302" y="4172268"/>
            <a:ext cx="5398699" cy="3600132"/>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825347" name="Rectangle 5">
            <a:extLst>
              <a:ext uri="{FF2B5EF4-FFF2-40B4-BE49-F238E27FC236}">
                <a16:creationId xmlns:a16="http://schemas.microsoft.com/office/drawing/2014/main" id="{858F8D64-8BFC-73C8-A425-6BB94315E7E8}"/>
              </a:ext>
            </a:extLst>
          </p:cNvPr>
          <p:cNvSpPr>
            <a:spLocks noGrp="1"/>
          </p:cNvSpPr>
          <p:nvPr>
            <p:ph idx="1"/>
          </p:nvPr>
        </p:nvSpPr>
        <p:spPr>
          <a:xfrm>
            <a:off x="527758" y="1126838"/>
            <a:ext cx="9600351" cy="5946646"/>
          </a:xfrm>
        </p:spPr>
        <p:txBody>
          <a:bodyPr>
            <a:normAutofit fontScale="92500" lnSpcReduction="10000"/>
          </a:bodyPr>
          <a:lstStyle/>
          <a:p>
            <a:pPr marL="0" indent="0" eaLnBrk="1" hangingPunct="1">
              <a:lnSpc>
                <a:spcPct val="90000"/>
              </a:lnSpc>
              <a:buClr>
                <a:schemeClr val="tx1"/>
              </a:buClr>
              <a:buNone/>
            </a:pPr>
            <a:r>
              <a:rPr lang="en-US" altLang="en-US" sz="2600" dirty="0">
                <a:cs typeface="Times New Roman" panose="02020603050405020304" pitchFamily="18" charset="0"/>
              </a:rPr>
              <a:t>In principle there are two options for the total term:</a:t>
            </a:r>
          </a:p>
          <a:p>
            <a:pPr marL="514350" indent="-514350" eaLnBrk="1" hangingPunct="1">
              <a:lnSpc>
                <a:spcPct val="90000"/>
              </a:lnSpc>
              <a:buClr>
                <a:schemeClr val="tx1"/>
              </a:buClr>
              <a:buAutoNum type="arabicPeriod"/>
            </a:pPr>
            <a:r>
              <a:rPr lang="en-US" altLang="en-US" sz="2600" dirty="0">
                <a:cs typeface="Times New Roman" panose="02020603050405020304" pitchFamily="18" charset="0"/>
              </a:rPr>
              <a:t>A </a:t>
            </a:r>
            <a:r>
              <a:rPr lang="en-US" altLang="en-US" sz="2600" b="1" dirty="0">
                <a:cs typeface="Times New Roman" panose="02020603050405020304" pitchFamily="18" charset="0"/>
              </a:rPr>
              <a:t>fixed duration</a:t>
            </a:r>
            <a:r>
              <a:rPr lang="en-US" altLang="en-US" sz="2600" dirty="0">
                <a:cs typeface="Times New Roman" panose="02020603050405020304" pitchFamily="18" charset="0"/>
              </a:rPr>
              <a:t>, based on a one or two renewals, or</a:t>
            </a:r>
          </a:p>
          <a:p>
            <a:pPr marL="514350" indent="-514350" eaLnBrk="1" hangingPunct="1">
              <a:lnSpc>
                <a:spcPct val="90000"/>
              </a:lnSpc>
              <a:buClr>
                <a:schemeClr val="tx1"/>
              </a:buClr>
              <a:buAutoNum type="arabicPeriod"/>
            </a:pPr>
            <a:r>
              <a:rPr lang="en-US" altLang="en-US" sz="2600" dirty="0">
                <a:cs typeface="Times New Roman" panose="02020603050405020304" pitchFamily="18" charset="0"/>
              </a:rPr>
              <a:t>A duration, based on renewals, until the </a:t>
            </a:r>
            <a:r>
              <a:rPr lang="en-US" altLang="en-US" sz="2600" b="1" dirty="0">
                <a:cs typeface="Times New Roman" panose="02020603050405020304" pitchFamily="18" charset="0"/>
              </a:rPr>
              <a:t>economic exhaustion of the resource.</a:t>
            </a:r>
          </a:p>
          <a:p>
            <a:pPr marL="0" indent="0" eaLnBrk="1" hangingPunct="1">
              <a:lnSpc>
                <a:spcPct val="90000"/>
              </a:lnSpc>
              <a:buClr>
                <a:schemeClr val="tx1"/>
              </a:buClr>
              <a:buNone/>
            </a:pPr>
            <a:r>
              <a:rPr lang="en-US" altLang="en-US" sz="2600" b="1" dirty="0">
                <a:cs typeface="Times New Roman" panose="02020603050405020304" pitchFamily="18" charset="0"/>
              </a:rPr>
              <a:t>For PEAs the latter option can be recommended.</a:t>
            </a:r>
            <a:r>
              <a:rPr lang="en-US" altLang="en-US" sz="2600" dirty="0">
                <a:cs typeface="Times New Roman" panose="02020603050405020304" pitchFamily="18" charset="0"/>
              </a:rPr>
              <a:t> </a:t>
            </a:r>
          </a:p>
          <a:p>
            <a:pPr>
              <a:lnSpc>
                <a:spcPct val="90000"/>
              </a:lnSpc>
              <a:buClr>
                <a:schemeClr val="tx1"/>
              </a:buClr>
            </a:pPr>
            <a:r>
              <a:rPr lang="en-US" altLang="en-US" sz="2600" dirty="0">
                <a:cs typeface="Times New Roman" panose="02020603050405020304" pitchFamily="18" charset="0"/>
              </a:rPr>
              <a:t>Fixed duration contract of 40 or 50 years, terminating in 2065 or 2075, would terminate in a period of significant uncertainty about the petroleum industry. It would most likely not make sense for a government to have a new licensing round at that time.  </a:t>
            </a:r>
          </a:p>
          <a:p>
            <a:pPr>
              <a:lnSpc>
                <a:spcPct val="90000"/>
              </a:lnSpc>
              <a:buClr>
                <a:schemeClr val="tx1"/>
              </a:buClr>
            </a:pPr>
            <a:r>
              <a:rPr lang="en-US" altLang="en-US" sz="2600" dirty="0">
                <a:cs typeface="Times New Roman" panose="02020603050405020304" pitchFamily="18" charset="0"/>
              </a:rPr>
              <a:t>Companies should be given the possibility to continue operations as long as these are viable, even if these continue well beyond 2070. This implies a new approach to most PSCs or other contracts.</a:t>
            </a:r>
          </a:p>
          <a:p>
            <a:pPr>
              <a:lnSpc>
                <a:spcPct val="90000"/>
              </a:lnSpc>
              <a:buClr>
                <a:schemeClr val="tx1"/>
              </a:buClr>
            </a:pPr>
            <a:r>
              <a:rPr lang="en-US" altLang="en-US" sz="2600" dirty="0">
                <a:cs typeface="Times New Roman" panose="02020603050405020304" pitchFamily="18" charset="0"/>
              </a:rPr>
              <a:t>As is common practice, companies should be able to terminate operations when continuation becomes unprofitable after having satisfied minimum commitments. </a:t>
            </a:r>
          </a:p>
          <a:p>
            <a:pPr marL="0" indent="0" eaLnBrk="1" hangingPunct="1">
              <a:lnSpc>
                <a:spcPct val="90000"/>
              </a:lnSpc>
              <a:buClr>
                <a:schemeClr val="tx1"/>
              </a:buClr>
              <a:buNone/>
            </a:pPr>
            <a:endParaRPr lang="en-US" altLang="en-US" sz="1600" dirty="0">
              <a:cs typeface="Times New Roman" panose="02020603050405020304" pitchFamily="18" charset="0"/>
            </a:endParaRPr>
          </a:p>
          <a:p>
            <a:pPr marL="0" indent="0" eaLnBrk="1" hangingPunct="1">
              <a:lnSpc>
                <a:spcPct val="90000"/>
              </a:lnSpc>
              <a:buClr>
                <a:schemeClr val="tx1"/>
              </a:buClr>
              <a:buNone/>
            </a:pPr>
            <a:endParaRPr lang="en-US" altLang="en-US" sz="1600" dirty="0">
              <a:cs typeface="Times New Roman" panose="02020603050405020304" pitchFamily="18" charset="0"/>
            </a:endParaRPr>
          </a:p>
          <a:p>
            <a:pPr marL="0" indent="0" eaLnBrk="1" hangingPunct="1">
              <a:lnSpc>
                <a:spcPct val="90000"/>
              </a:lnSpc>
              <a:buClr>
                <a:schemeClr val="tx1"/>
              </a:buClr>
              <a:buNone/>
            </a:pPr>
            <a:endParaRPr lang="en-US" altLang="en-US" sz="1600" dirty="0">
              <a:cs typeface="Times New Roman" panose="02020603050405020304" pitchFamily="18" charset="0"/>
            </a:endParaRPr>
          </a:p>
        </p:txBody>
      </p:sp>
      <p:sp>
        <p:nvSpPr>
          <p:cNvPr id="825363" name="Rectangle 27">
            <a:extLst>
              <a:ext uri="{FF2B5EF4-FFF2-40B4-BE49-F238E27FC236}">
                <a16:creationId xmlns:a16="http://schemas.microsoft.com/office/drawing/2014/main" id="{27B538D5-95DB-47ED-9CB4-34AE5BF78E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726" y="0"/>
            <a:ext cx="2001874" cy="77724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25348" name="Text Box 6">
            <a:extLst>
              <a:ext uri="{FF2B5EF4-FFF2-40B4-BE49-F238E27FC236}">
                <a16:creationId xmlns:a16="http://schemas.microsoft.com/office/drawing/2014/main" id="{EDFB2A81-6BFC-3AE6-AA29-5D387BEC9566}"/>
              </a:ext>
            </a:extLst>
          </p:cNvPr>
          <p:cNvSpPr txBox="1">
            <a:spLocks noChangeArrowheads="1"/>
          </p:cNvSpPr>
          <p:nvPr/>
        </p:nvSpPr>
        <p:spPr bwMode="auto">
          <a:xfrm>
            <a:off x="13157255" y="8596746"/>
            <a:ext cx="526874"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6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3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7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9pPr>
          </a:lstStyle>
          <a:p>
            <a:pPr algn="ctr" eaLnBrk="1" hangingPunct="1">
              <a:spcBef>
                <a:spcPct val="50000"/>
              </a:spcBef>
              <a:buFontTx/>
              <a:buNone/>
            </a:pPr>
            <a:fld id="{62238C88-3F1C-4986-994E-187CB144F334}" type="slidenum">
              <a:rPr lang="en-US" altLang="en-US" sz="2198">
                <a:latin typeface="Times New Roman" panose="02020603050405020304" pitchFamily="18" charset="0"/>
              </a:rPr>
              <a:pPr algn="ctr" eaLnBrk="1" hangingPunct="1">
                <a:spcBef>
                  <a:spcPct val="50000"/>
                </a:spcBef>
                <a:buFontTx/>
                <a:buNone/>
              </a:pPr>
              <a:t>15</a:t>
            </a:fld>
            <a:r>
              <a:rPr lang="en-US" altLang="en-US" sz="2198">
                <a:latin typeface="Times New Roman" panose="02020603050405020304" pitchFamily="18" charset="0"/>
              </a:rPr>
              <a:t> </a:t>
            </a:r>
          </a:p>
        </p:txBody>
      </p:sp>
    </p:spTree>
    <p:extLst>
      <p:ext uri="{BB962C8B-B14F-4D97-AF65-F5344CB8AC3E}">
        <p14:creationId xmlns:p14="http://schemas.microsoft.com/office/powerpoint/2010/main" val="1204443061"/>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a:extLst>
            <a:ext uri="{FF2B5EF4-FFF2-40B4-BE49-F238E27FC236}">
              <a16:creationId xmlns:a16="http://schemas.microsoft.com/office/drawing/2014/main" id="{39B47A1F-F1C2-27DE-AD2B-1D5756286676}"/>
            </a:ext>
          </a:extLst>
        </p:cNvPr>
        <p:cNvGrpSpPr/>
        <p:nvPr/>
      </p:nvGrpSpPr>
      <p:grpSpPr>
        <a:xfrm>
          <a:off x="0" y="0"/>
          <a:ext cx="0" cy="0"/>
          <a:chOff x="0" y="0"/>
          <a:chExt cx="0" cy="0"/>
        </a:xfrm>
      </p:grpSpPr>
      <p:sp useBgFill="1">
        <p:nvSpPr>
          <p:cNvPr id="825353" name="Rectangle 825352">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817600" cy="7772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4">
            <a:extLst>
              <a:ext uri="{FF2B5EF4-FFF2-40B4-BE49-F238E27FC236}">
                <a16:creationId xmlns:a16="http://schemas.microsoft.com/office/drawing/2014/main" id="{5B5BB533-052E-95DB-6637-5E373574A4F4}"/>
              </a:ext>
            </a:extLst>
          </p:cNvPr>
          <p:cNvSpPr>
            <a:spLocks noGrp="1"/>
          </p:cNvSpPr>
          <p:nvPr>
            <p:ph type="title"/>
          </p:nvPr>
        </p:nvSpPr>
        <p:spPr>
          <a:xfrm>
            <a:off x="1511302" y="359041"/>
            <a:ext cx="10985498" cy="1496906"/>
          </a:xfrm>
        </p:spPr>
        <p:txBody>
          <a:bodyPr>
            <a:normAutofit/>
          </a:bodyPr>
          <a:lstStyle/>
          <a:p>
            <a:pPr eaLnBrk="1" hangingPunct="1">
              <a:defRPr/>
            </a:pPr>
            <a:r>
              <a:rPr lang="en-US" altLang="en-US" b="1" dirty="0">
                <a:latin typeface="+mn-lt"/>
                <a:ea typeface="+mn-ea"/>
                <a:cs typeface="Times New Roman" panose="02020603050405020304" pitchFamily="18" charset="0"/>
              </a:rPr>
              <a:t>FLEXIBILITY</a:t>
            </a:r>
            <a:br>
              <a:rPr lang="en-US" altLang="en-US" b="1" dirty="0">
                <a:latin typeface="+mn-lt"/>
                <a:ea typeface="+mn-ea"/>
                <a:cs typeface="Times New Roman" panose="02020603050405020304" pitchFamily="18" charset="0"/>
              </a:rPr>
            </a:br>
            <a:r>
              <a:rPr lang="en-US" altLang="en-US" sz="3500" b="1" dirty="0">
                <a:latin typeface="+mn-lt"/>
                <a:ea typeface="+mn-ea"/>
                <a:cs typeface="Times New Roman" panose="02020603050405020304" pitchFamily="18" charset="0"/>
              </a:rPr>
              <a:t>EXPLORATION PHASES</a:t>
            </a:r>
            <a:endParaRPr lang="en-US" altLang="en-US" sz="3500" dirty="0">
              <a:latin typeface="Calibri body"/>
            </a:endParaRPr>
          </a:p>
        </p:txBody>
      </p:sp>
      <p:sp>
        <p:nvSpPr>
          <p:cNvPr id="825355" name="Isosceles Triangle 825354">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954942" cy="6421641"/>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25347" name="Rectangle 5">
            <a:extLst>
              <a:ext uri="{FF2B5EF4-FFF2-40B4-BE49-F238E27FC236}">
                <a16:creationId xmlns:a16="http://schemas.microsoft.com/office/drawing/2014/main" id="{2BEB8479-1FBE-5820-1846-7DBC32F684FB}"/>
              </a:ext>
            </a:extLst>
          </p:cNvPr>
          <p:cNvSpPr>
            <a:spLocks noGrp="1"/>
          </p:cNvSpPr>
          <p:nvPr>
            <p:ph idx="1"/>
          </p:nvPr>
        </p:nvSpPr>
        <p:spPr>
          <a:xfrm>
            <a:off x="1511302" y="1991963"/>
            <a:ext cx="9742890" cy="4866533"/>
          </a:xfrm>
        </p:spPr>
        <p:txBody>
          <a:bodyPr>
            <a:noAutofit/>
          </a:bodyPr>
          <a:lstStyle/>
          <a:p>
            <a:pPr>
              <a:lnSpc>
                <a:spcPct val="90000"/>
              </a:lnSpc>
              <a:buClr>
                <a:schemeClr val="tx1"/>
              </a:buClr>
            </a:pPr>
            <a:r>
              <a:rPr lang="en-US" altLang="en-US" sz="2200" dirty="0">
                <a:cs typeface="Times New Roman" panose="02020603050405020304" pitchFamily="18" charset="0"/>
              </a:rPr>
              <a:t>The total possible exploration period should be long enough to permit intensive exploration of the area. </a:t>
            </a:r>
          </a:p>
          <a:p>
            <a:pPr>
              <a:lnSpc>
                <a:spcPct val="90000"/>
              </a:lnSpc>
              <a:buClr>
                <a:schemeClr val="tx1"/>
              </a:buClr>
            </a:pPr>
            <a:r>
              <a:rPr lang="en-US" altLang="en-US" sz="2200" dirty="0">
                <a:cs typeface="Times New Roman" panose="02020603050405020304" pitchFamily="18" charset="0"/>
              </a:rPr>
              <a:t>The exploration period should be divided in phases.  </a:t>
            </a:r>
          </a:p>
          <a:p>
            <a:pPr>
              <a:lnSpc>
                <a:spcPct val="90000"/>
              </a:lnSpc>
              <a:buClr>
                <a:schemeClr val="tx1"/>
              </a:buClr>
            </a:pPr>
            <a:r>
              <a:rPr lang="en-US" altLang="en-US" sz="2200" dirty="0">
                <a:cs typeface="Times New Roman" panose="02020603050405020304" pitchFamily="18" charset="0"/>
              </a:rPr>
              <a:t>Work commitments as a result of licensing rounds, should relate to the first phase only.  Work commitments for following phases should apply when the company enters the next phase. </a:t>
            </a:r>
          </a:p>
          <a:p>
            <a:pPr>
              <a:lnSpc>
                <a:spcPct val="90000"/>
              </a:lnSpc>
              <a:buClr>
                <a:schemeClr val="tx1"/>
              </a:buClr>
            </a:pPr>
            <a:r>
              <a:rPr lang="en-US" altLang="en-US" sz="2200" dirty="0">
                <a:cs typeface="Times New Roman" panose="02020603050405020304" pitchFamily="18" charset="0"/>
              </a:rPr>
              <a:t>Increasingly, commercial risk as a result of energy transition should be shared by government.  In particular the risk of fluctuating oil and gas prices.  </a:t>
            </a:r>
          </a:p>
          <a:p>
            <a:pPr>
              <a:lnSpc>
                <a:spcPct val="90000"/>
              </a:lnSpc>
              <a:buClr>
                <a:schemeClr val="tx1"/>
              </a:buClr>
            </a:pPr>
            <a:r>
              <a:rPr lang="en-US" altLang="en-US" sz="2200" dirty="0">
                <a:cs typeface="Times New Roman" panose="02020603050405020304" pitchFamily="18" charset="0"/>
              </a:rPr>
              <a:t>PEAs could have an </a:t>
            </a:r>
            <a:r>
              <a:rPr lang="en-US" altLang="en-US" sz="2200" b="1" dirty="0">
                <a:cs typeface="Times New Roman" panose="02020603050405020304" pitchFamily="18" charset="0"/>
              </a:rPr>
              <a:t>automatic phase extension feature</a:t>
            </a:r>
            <a:r>
              <a:rPr lang="en-US" altLang="en-US" sz="2200" dirty="0">
                <a:cs typeface="Times New Roman" panose="02020603050405020304" pitchFamily="18" charset="0"/>
              </a:rPr>
              <a:t> created by low oil prices.  As an example, the exploration phase could be extended for the number of days that the Brent oil price is below $ 60 per barrel, up to a certain maximum time, such as two years.  This would change, for instance, a 3-year phase into a 5-year phase under low oil prices, with the same work commitment, permitting companies to reschedule their exploration investments under such conditions. </a:t>
            </a:r>
          </a:p>
        </p:txBody>
      </p:sp>
      <p:sp>
        <p:nvSpPr>
          <p:cNvPr id="825357" name="Isosceles Triangle 825356">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3309035" y="4548293"/>
            <a:ext cx="508565" cy="3224107"/>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25348" name="Text Box 6">
            <a:extLst>
              <a:ext uri="{FF2B5EF4-FFF2-40B4-BE49-F238E27FC236}">
                <a16:creationId xmlns:a16="http://schemas.microsoft.com/office/drawing/2014/main" id="{4171A793-7A74-DD28-3D61-6B64346C42AD}"/>
              </a:ext>
            </a:extLst>
          </p:cNvPr>
          <p:cNvSpPr txBox="1">
            <a:spLocks noChangeArrowheads="1"/>
          </p:cNvSpPr>
          <p:nvPr/>
        </p:nvSpPr>
        <p:spPr bwMode="auto">
          <a:xfrm>
            <a:off x="13157255" y="8596746"/>
            <a:ext cx="526874"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6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3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7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9pPr>
          </a:lstStyle>
          <a:p>
            <a:pPr algn="ctr" eaLnBrk="1" hangingPunct="1">
              <a:spcBef>
                <a:spcPct val="50000"/>
              </a:spcBef>
              <a:buFontTx/>
              <a:buNone/>
            </a:pPr>
            <a:fld id="{62238C88-3F1C-4986-994E-187CB144F334}" type="slidenum">
              <a:rPr lang="en-US" altLang="en-US" sz="2198">
                <a:latin typeface="Times New Roman" panose="02020603050405020304" pitchFamily="18" charset="0"/>
              </a:rPr>
              <a:pPr algn="ctr" eaLnBrk="1" hangingPunct="1">
                <a:spcBef>
                  <a:spcPct val="50000"/>
                </a:spcBef>
                <a:buFontTx/>
                <a:buNone/>
              </a:pPr>
              <a:t>16</a:t>
            </a:fld>
            <a:r>
              <a:rPr lang="en-US" altLang="en-US" sz="2198">
                <a:latin typeface="Times New Roman" panose="02020603050405020304" pitchFamily="18" charset="0"/>
              </a:rPr>
              <a:t> </a:t>
            </a:r>
          </a:p>
        </p:txBody>
      </p:sp>
    </p:spTree>
    <p:extLst>
      <p:ext uri="{BB962C8B-B14F-4D97-AF65-F5344CB8AC3E}">
        <p14:creationId xmlns:p14="http://schemas.microsoft.com/office/powerpoint/2010/main" val="1750602665"/>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a:extLst>
            <a:ext uri="{FF2B5EF4-FFF2-40B4-BE49-F238E27FC236}">
              <a16:creationId xmlns:a16="http://schemas.microsoft.com/office/drawing/2014/main" id="{D2BE146A-B8D3-7151-B300-3499FD787E39}"/>
            </a:ext>
          </a:extLst>
        </p:cNvPr>
        <p:cNvGrpSpPr/>
        <p:nvPr/>
      </p:nvGrpSpPr>
      <p:grpSpPr>
        <a:xfrm>
          <a:off x="0" y="0"/>
          <a:ext cx="0" cy="0"/>
          <a:chOff x="0" y="0"/>
          <a:chExt cx="0" cy="0"/>
        </a:xfrm>
      </p:grpSpPr>
      <p:sp useBgFill="1">
        <p:nvSpPr>
          <p:cNvPr id="825353" name="Rectangle 825352">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817600" cy="7772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4">
            <a:extLst>
              <a:ext uri="{FF2B5EF4-FFF2-40B4-BE49-F238E27FC236}">
                <a16:creationId xmlns:a16="http://schemas.microsoft.com/office/drawing/2014/main" id="{953B36D9-F658-A970-E0C9-0B19C6B2A262}"/>
              </a:ext>
            </a:extLst>
          </p:cNvPr>
          <p:cNvSpPr>
            <a:spLocks noGrp="1"/>
          </p:cNvSpPr>
          <p:nvPr>
            <p:ph type="title"/>
          </p:nvPr>
        </p:nvSpPr>
        <p:spPr>
          <a:xfrm>
            <a:off x="1437411" y="266008"/>
            <a:ext cx="9742890" cy="933441"/>
          </a:xfrm>
        </p:spPr>
        <p:txBody>
          <a:bodyPr>
            <a:normAutofit fontScale="90000"/>
          </a:bodyPr>
          <a:lstStyle/>
          <a:p>
            <a:pPr eaLnBrk="1" hangingPunct="1">
              <a:defRPr/>
            </a:pPr>
            <a:r>
              <a:rPr lang="en-US" altLang="en-US" b="1" dirty="0">
                <a:latin typeface="+mn-lt"/>
                <a:ea typeface="+mn-ea"/>
                <a:cs typeface="Times New Roman" panose="02020603050405020304" pitchFamily="18" charset="0"/>
              </a:rPr>
              <a:t>FLEXIBILITY  </a:t>
            </a:r>
            <a:br>
              <a:rPr lang="en-US" altLang="en-US" b="1" dirty="0">
                <a:latin typeface="+mn-lt"/>
                <a:ea typeface="+mn-ea"/>
                <a:cs typeface="Times New Roman" panose="02020603050405020304" pitchFamily="18" charset="0"/>
              </a:rPr>
            </a:br>
            <a:r>
              <a:rPr lang="en-US" altLang="en-US" sz="3600" b="1" dirty="0">
                <a:latin typeface="+mn-lt"/>
                <a:ea typeface="+mn-ea"/>
                <a:cs typeface="Times New Roman" panose="02020603050405020304" pitchFamily="18" charset="0"/>
              </a:rPr>
              <a:t>RELINQUISHMENT</a:t>
            </a:r>
            <a:endParaRPr lang="en-US" altLang="en-US" sz="3600" dirty="0">
              <a:latin typeface="Calibri body"/>
            </a:endParaRPr>
          </a:p>
        </p:txBody>
      </p:sp>
      <p:sp>
        <p:nvSpPr>
          <p:cNvPr id="825355" name="Isosceles Triangle 825354">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954942" cy="6421641"/>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25347" name="Rectangle 5">
            <a:extLst>
              <a:ext uri="{FF2B5EF4-FFF2-40B4-BE49-F238E27FC236}">
                <a16:creationId xmlns:a16="http://schemas.microsoft.com/office/drawing/2014/main" id="{25C68C60-64B3-C8B5-678F-D4D7BDE34CD9}"/>
              </a:ext>
            </a:extLst>
          </p:cNvPr>
          <p:cNvSpPr>
            <a:spLocks noGrp="1"/>
          </p:cNvSpPr>
          <p:nvPr>
            <p:ph idx="1"/>
          </p:nvPr>
        </p:nvSpPr>
        <p:spPr>
          <a:xfrm>
            <a:off x="1511302" y="1570183"/>
            <a:ext cx="11645953" cy="5789622"/>
          </a:xfrm>
        </p:spPr>
        <p:txBody>
          <a:bodyPr>
            <a:normAutofit lnSpcReduction="10000"/>
          </a:bodyPr>
          <a:lstStyle/>
          <a:p>
            <a:pPr marL="0" indent="0" eaLnBrk="1" hangingPunct="1">
              <a:buClr>
                <a:schemeClr val="tx1"/>
              </a:buClr>
              <a:buNone/>
            </a:pPr>
            <a:r>
              <a:rPr lang="en-US" altLang="en-US" sz="2600" dirty="0">
                <a:cs typeface="Times New Roman" panose="02020603050405020304" pitchFamily="18" charset="0"/>
              </a:rPr>
              <a:t>PEAs should offer companies considerable flexibility in acreage management. </a:t>
            </a:r>
          </a:p>
          <a:p>
            <a:pPr marL="0" indent="0" eaLnBrk="1" hangingPunct="1">
              <a:buClr>
                <a:schemeClr val="tx1"/>
              </a:buClr>
              <a:buNone/>
            </a:pPr>
            <a:endParaRPr lang="en-US" altLang="en-US" sz="2600" dirty="0">
              <a:cs typeface="Times New Roman" panose="02020603050405020304" pitchFamily="18" charset="0"/>
            </a:endParaRPr>
          </a:p>
          <a:p>
            <a:pPr>
              <a:buClr>
                <a:schemeClr val="tx1"/>
              </a:buClr>
            </a:pPr>
            <a:r>
              <a:rPr lang="en-US" altLang="en-US" sz="2600" dirty="0">
                <a:cs typeface="Times New Roman" panose="02020603050405020304" pitchFamily="18" charset="0"/>
              </a:rPr>
              <a:t>Relinquishment should only be required at the end of the exploration period, not at the end of each phase.  This permits the company </a:t>
            </a:r>
            <a:r>
              <a:rPr lang="en-US" altLang="en-US" sz="2600" b="1" dirty="0">
                <a:cs typeface="Times New Roman" panose="02020603050405020304" pitchFamily="18" charset="0"/>
              </a:rPr>
              <a:t>full access to the total area </a:t>
            </a:r>
            <a:r>
              <a:rPr lang="en-US" altLang="en-US" sz="2600" dirty="0">
                <a:cs typeface="Times New Roman" panose="02020603050405020304" pitchFamily="18" charset="0"/>
              </a:rPr>
              <a:t>during exploration.</a:t>
            </a:r>
          </a:p>
          <a:p>
            <a:pPr marL="0" indent="0">
              <a:buClr>
                <a:schemeClr val="tx1"/>
              </a:buClr>
              <a:buNone/>
            </a:pPr>
            <a:endParaRPr lang="en-US" altLang="en-US" sz="2600" dirty="0">
              <a:cs typeface="Times New Roman" panose="02020603050405020304" pitchFamily="18" charset="0"/>
            </a:endParaRPr>
          </a:p>
          <a:p>
            <a:pPr>
              <a:buClr>
                <a:schemeClr val="tx1"/>
              </a:buClr>
            </a:pPr>
            <a:r>
              <a:rPr lang="en-US" altLang="en-US" sz="2600" dirty="0">
                <a:cs typeface="Times New Roman" panose="02020603050405020304" pitchFamily="18" charset="0"/>
              </a:rPr>
              <a:t>Discovery, appraisal and production areas should be retained, subject to other typical provisions.</a:t>
            </a:r>
          </a:p>
          <a:p>
            <a:pPr marL="0" indent="0">
              <a:buClr>
                <a:schemeClr val="tx1"/>
              </a:buClr>
              <a:buNone/>
            </a:pPr>
            <a:endParaRPr lang="en-US" altLang="en-US" sz="2600" dirty="0">
              <a:cs typeface="Times New Roman" panose="02020603050405020304" pitchFamily="18" charset="0"/>
            </a:endParaRPr>
          </a:p>
          <a:p>
            <a:pPr>
              <a:buClr>
                <a:schemeClr val="tx1"/>
              </a:buClr>
            </a:pPr>
            <a:r>
              <a:rPr lang="en-US" altLang="en-US" sz="2600" dirty="0">
                <a:cs typeface="Times New Roman" panose="02020603050405020304" pitchFamily="18" charset="0"/>
              </a:rPr>
              <a:t>Where the PEA includes the right to carry out CCS or lithium operations in the contract area, such areas would also be retained in case of discoveries of acceptable storage complexes or viable lithium reserves. </a:t>
            </a:r>
          </a:p>
          <a:p>
            <a:pPr marL="0" indent="0" eaLnBrk="1" hangingPunct="1">
              <a:buClr>
                <a:schemeClr val="tx1"/>
              </a:buClr>
              <a:buNone/>
            </a:pPr>
            <a:endParaRPr lang="en-US" altLang="en-US" dirty="0">
              <a:cs typeface="Times New Roman" panose="02020603050405020304" pitchFamily="18" charset="0"/>
            </a:endParaRPr>
          </a:p>
        </p:txBody>
      </p:sp>
      <p:sp>
        <p:nvSpPr>
          <p:cNvPr id="825357" name="Isosceles Triangle 825356">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3309035" y="4548293"/>
            <a:ext cx="508565" cy="3224107"/>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25348" name="Text Box 6">
            <a:extLst>
              <a:ext uri="{FF2B5EF4-FFF2-40B4-BE49-F238E27FC236}">
                <a16:creationId xmlns:a16="http://schemas.microsoft.com/office/drawing/2014/main" id="{453B827A-DFCE-B94C-35A2-F4995132BCBA}"/>
              </a:ext>
            </a:extLst>
          </p:cNvPr>
          <p:cNvSpPr txBox="1">
            <a:spLocks noChangeArrowheads="1"/>
          </p:cNvSpPr>
          <p:nvPr/>
        </p:nvSpPr>
        <p:spPr bwMode="auto">
          <a:xfrm>
            <a:off x="13157255" y="8596746"/>
            <a:ext cx="526874"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6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3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7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9pPr>
          </a:lstStyle>
          <a:p>
            <a:pPr algn="ctr" eaLnBrk="1" hangingPunct="1">
              <a:spcBef>
                <a:spcPct val="50000"/>
              </a:spcBef>
              <a:buFontTx/>
              <a:buNone/>
            </a:pPr>
            <a:fld id="{62238C88-3F1C-4986-994E-187CB144F334}" type="slidenum">
              <a:rPr lang="en-US" altLang="en-US" sz="2198">
                <a:latin typeface="Times New Roman" panose="02020603050405020304" pitchFamily="18" charset="0"/>
              </a:rPr>
              <a:pPr algn="ctr" eaLnBrk="1" hangingPunct="1">
                <a:spcBef>
                  <a:spcPct val="50000"/>
                </a:spcBef>
                <a:buFontTx/>
                <a:buNone/>
              </a:pPr>
              <a:t>17</a:t>
            </a:fld>
            <a:r>
              <a:rPr lang="en-US" altLang="en-US" sz="2198">
                <a:latin typeface="Times New Roman" panose="02020603050405020304" pitchFamily="18" charset="0"/>
              </a:rPr>
              <a:t> </a:t>
            </a:r>
          </a:p>
        </p:txBody>
      </p:sp>
    </p:spTree>
    <p:extLst>
      <p:ext uri="{BB962C8B-B14F-4D97-AF65-F5344CB8AC3E}">
        <p14:creationId xmlns:p14="http://schemas.microsoft.com/office/powerpoint/2010/main" val="2222595272"/>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a:extLst>
            <a:ext uri="{FF2B5EF4-FFF2-40B4-BE49-F238E27FC236}">
              <a16:creationId xmlns:a16="http://schemas.microsoft.com/office/drawing/2014/main" id="{5B230F1F-3FFE-2A4F-61BF-E4A6A5E48A0A}"/>
            </a:ext>
          </a:extLst>
        </p:cNvPr>
        <p:cNvGrpSpPr/>
        <p:nvPr/>
      </p:nvGrpSpPr>
      <p:grpSpPr>
        <a:xfrm>
          <a:off x="0" y="0"/>
          <a:ext cx="0" cy="0"/>
          <a:chOff x="0" y="0"/>
          <a:chExt cx="0" cy="0"/>
        </a:xfrm>
      </p:grpSpPr>
      <p:sp useBgFill="1">
        <p:nvSpPr>
          <p:cNvPr id="825353" name="Rectangle 825352">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817600" cy="7772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4">
            <a:extLst>
              <a:ext uri="{FF2B5EF4-FFF2-40B4-BE49-F238E27FC236}">
                <a16:creationId xmlns:a16="http://schemas.microsoft.com/office/drawing/2014/main" id="{D033D208-E1DE-F965-6604-D02AEDB3CC4E}"/>
              </a:ext>
            </a:extLst>
          </p:cNvPr>
          <p:cNvSpPr>
            <a:spLocks noGrp="1"/>
          </p:cNvSpPr>
          <p:nvPr>
            <p:ph type="title"/>
          </p:nvPr>
        </p:nvSpPr>
        <p:spPr>
          <a:xfrm>
            <a:off x="1108860" y="146088"/>
            <a:ext cx="11599880" cy="933441"/>
          </a:xfrm>
        </p:spPr>
        <p:txBody>
          <a:bodyPr>
            <a:normAutofit fontScale="90000"/>
          </a:bodyPr>
          <a:lstStyle/>
          <a:p>
            <a:pPr algn="ctr" eaLnBrk="1" hangingPunct="1">
              <a:defRPr/>
            </a:pPr>
            <a:r>
              <a:rPr lang="en-US" altLang="en-US" b="1" dirty="0">
                <a:latin typeface="+mn-lt"/>
                <a:ea typeface="+mn-ea"/>
                <a:cs typeface="Times New Roman" panose="02020603050405020304" pitchFamily="18" charset="0"/>
              </a:rPr>
              <a:t>FLEXIBILITY </a:t>
            </a:r>
            <a:br>
              <a:rPr lang="en-US" altLang="en-US" b="1" dirty="0">
                <a:latin typeface="+mn-lt"/>
                <a:ea typeface="+mn-ea"/>
                <a:cs typeface="Times New Roman" panose="02020603050405020304" pitchFamily="18" charset="0"/>
              </a:rPr>
            </a:br>
            <a:r>
              <a:rPr lang="en-US" altLang="en-US" sz="3600" b="1" dirty="0">
                <a:latin typeface="+mn-lt"/>
                <a:ea typeface="+mn-ea"/>
                <a:cs typeface="Times New Roman" panose="02020603050405020304" pitchFamily="18" charset="0"/>
              </a:rPr>
              <a:t>EMISSIONS</a:t>
            </a:r>
            <a:endParaRPr lang="en-US" altLang="en-US" sz="3600" dirty="0">
              <a:latin typeface="Calibri body"/>
            </a:endParaRPr>
          </a:p>
        </p:txBody>
      </p:sp>
      <p:sp>
        <p:nvSpPr>
          <p:cNvPr id="825355" name="Isosceles Triangle 825354">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954942" cy="6421641"/>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25347" name="Rectangle 5">
            <a:extLst>
              <a:ext uri="{FF2B5EF4-FFF2-40B4-BE49-F238E27FC236}">
                <a16:creationId xmlns:a16="http://schemas.microsoft.com/office/drawing/2014/main" id="{55A6D077-B830-E1B5-B6CD-11C9CDF7CC66}"/>
              </a:ext>
            </a:extLst>
          </p:cNvPr>
          <p:cNvSpPr>
            <a:spLocks noGrp="1"/>
          </p:cNvSpPr>
          <p:nvPr>
            <p:ph idx="1"/>
          </p:nvPr>
        </p:nvSpPr>
        <p:spPr>
          <a:xfrm>
            <a:off x="1511302" y="1570182"/>
            <a:ext cx="9742890" cy="5711565"/>
          </a:xfrm>
        </p:spPr>
        <p:txBody>
          <a:bodyPr>
            <a:normAutofit lnSpcReduction="10000"/>
          </a:bodyPr>
          <a:lstStyle/>
          <a:p>
            <a:pPr marL="0" indent="0" eaLnBrk="1" hangingPunct="1">
              <a:lnSpc>
                <a:spcPct val="90000"/>
              </a:lnSpc>
              <a:buClr>
                <a:schemeClr val="tx1"/>
              </a:buClr>
              <a:buNone/>
            </a:pPr>
            <a:r>
              <a:rPr lang="en-US" altLang="en-US" sz="2500" dirty="0">
                <a:cs typeface="Times New Roman" panose="02020603050405020304" pitchFamily="18" charset="0"/>
              </a:rPr>
              <a:t>PEAs with the obligation to achieve carbon neutrality at a certain date, should permit wide ranging </a:t>
            </a:r>
            <a:r>
              <a:rPr lang="en-US" altLang="en-US" sz="2500" b="1" dirty="0">
                <a:cs typeface="Times New Roman" panose="02020603050405020304" pitchFamily="18" charset="0"/>
              </a:rPr>
              <a:t>carbon removal operations </a:t>
            </a:r>
            <a:r>
              <a:rPr lang="en-US" altLang="en-US" sz="2500" dirty="0">
                <a:cs typeface="Times New Roman" panose="02020603050405020304" pitchFamily="18" charset="0"/>
              </a:rPr>
              <a:t>for maximum flexibility.</a:t>
            </a:r>
          </a:p>
          <a:p>
            <a:pPr marL="0" indent="0" eaLnBrk="1" hangingPunct="1">
              <a:lnSpc>
                <a:spcPct val="90000"/>
              </a:lnSpc>
              <a:buClr>
                <a:schemeClr val="tx1"/>
              </a:buClr>
              <a:buNone/>
            </a:pPr>
            <a:r>
              <a:rPr lang="en-US" altLang="en-US" sz="2500" dirty="0">
                <a:cs typeface="Times New Roman" panose="02020603050405020304" pitchFamily="18" charset="0"/>
              </a:rPr>
              <a:t>These operations can be classified based on the duration of the carbon stored, as follows:</a:t>
            </a:r>
          </a:p>
          <a:p>
            <a:pPr lvl="1">
              <a:lnSpc>
                <a:spcPct val="90000"/>
              </a:lnSpc>
              <a:buClr>
                <a:schemeClr val="tx1"/>
              </a:buClr>
            </a:pPr>
            <a:r>
              <a:rPr lang="en-US" altLang="en-US" sz="2273" dirty="0">
                <a:cs typeface="Times New Roman" panose="02020603050405020304" pitchFamily="18" charset="0"/>
              </a:rPr>
              <a:t>  </a:t>
            </a:r>
            <a:r>
              <a:rPr lang="en-US" altLang="en-US" sz="2273" b="1" dirty="0">
                <a:cs typeface="Times New Roman" panose="02020603050405020304" pitchFamily="18" charset="0"/>
              </a:rPr>
              <a:t>Short term</a:t>
            </a:r>
            <a:r>
              <a:rPr lang="en-US" altLang="en-US" sz="2273" dirty="0">
                <a:cs typeface="Times New Roman" panose="02020603050405020304" pitchFamily="18" charset="0"/>
              </a:rPr>
              <a:t> – less than 100 years, such as reforestation or mangrove restauration.</a:t>
            </a:r>
          </a:p>
          <a:p>
            <a:pPr lvl="1">
              <a:lnSpc>
                <a:spcPct val="90000"/>
              </a:lnSpc>
              <a:buClr>
                <a:schemeClr val="tx1"/>
              </a:buClr>
            </a:pPr>
            <a:r>
              <a:rPr lang="en-US" altLang="en-US" sz="2273" dirty="0">
                <a:cs typeface="Times New Roman" panose="02020603050405020304" pitchFamily="18" charset="0"/>
              </a:rPr>
              <a:t>  </a:t>
            </a:r>
            <a:r>
              <a:rPr lang="en-US" altLang="en-US" sz="2273" b="1" dirty="0">
                <a:cs typeface="Times New Roman" panose="02020603050405020304" pitchFamily="18" charset="0"/>
              </a:rPr>
              <a:t>Medium term</a:t>
            </a:r>
            <a:r>
              <a:rPr lang="en-US" altLang="en-US" sz="2273" dirty="0">
                <a:cs typeface="Times New Roman" panose="02020603050405020304" pitchFamily="18" charset="0"/>
              </a:rPr>
              <a:t> – from 100 to 1000 years, such as charcoal production through pyrolysis and use as fertilizer,</a:t>
            </a:r>
          </a:p>
          <a:p>
            <a:pPr lvl="1">
              <a:lnSpc>
                <a:spcPct val="90000"/>
              </a:lnSpc>
              <a:buClr>
                <a:schemeClr val="tx1"/>
              </a:buClr>
            </a:pPr>
            <a:r>
              <a:rPr lang="en-US" altLang="en-US" sz="2273" dirty="0">
                <a:cs typeface="Times New Roman" panose="02020603050405020304" pitchFamily="18" charset="0"/>
              </a:rPr>
              <a:t> </a:t>
            </a:r>
            <a:r>
              <a:rPr lang="en-US" altLang="en-US" sz="2273" b="1" dirty="0">
                <a:cs typeface="Times New Roman" panose="02020603050405020304" pitchFamily="18" charset="0"/>
              </a:rPr>
              <a:t>Long term</a:t>
            </a:r>
            <a:r>
              <a:rPr lang="en-US" altLang="en-US" sz="2273" dirty="0">
                <a:cs typeface="Times New Roman" panose="02020603050405020304" pitchFamily="18" charset="0"/>
              </a:rPr>
              <a:t> – more than 1000 years, such as direct air capture with storage of CO2 in basalt.</a:t>
            </a:r>
          </a:p>
          <a:p>
            <a:pPr marL="0" indent="0" eaLnBrk="1" hangingPunct="1">
              <a:lnSpc>
                <a:spcPct val="90000"/>
              </a:lnSpc>
              <a:buClr>
                <a:schemeClr val="tx1"/>
              </a:buClr>
              <a:buNone/>
            </a:pPr>
            <a:r>
              <a:rPr lang="en-US" altLang="en-US" sz="2500" dirty="0">
                <a:cs typeface="Times New Roman" panose="02020603050405020304" pitchFamily="18" charset="0"/>
              </a:rPr>
              <a:t>CCS can be classified as a long-term carbon removal operation, but for contract drafting purposes it could be dealt with as a separate activity, since the concept of CCS is typically understood in the petroleum industry to be only related to subterraneous reservoirs.  </a:t>
            </a:r>
          </a:p>
          <a:p>
            <a:pPr marL="0" indent="0" eaLnBrk="1" hangingPunct="1">
              <a:lnSpc>
                <a:spcPct val="90000"/>
              </a:lnSpc>
              <a:buClr>
                <a:schemeClr val="tx1"/>
              </a:buClr>
              <a:buNone/>
            </a:pPr>
            <a:endParaRPr lang="en-US" altLang="en-US" sz="1900" dirty="0">
              <a:cs typeface="Times New Roman" panose="02020603050405020304" pitchFamily="18" charset="0"/>
            </a:endParaRPr>
          </a:p>
        </p:txBody>
      </p:sp>
      <p:sp>
        <p:nvSpPr>
          <p:cNvPr id="825357" name="Isosceles Triangle 825356">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3309035" y="4548293"/>
            <a:ext cx="508565" cy="3224107"/>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25348" name="Text Box 6">
            <a:extLst>
              <a:ext uri="{FF2B5EF4-FFF2-40B4-BE49-F238E27FC236}">
                <a16:creationId xmlns:a16="http://schemas.microsoft.com/office/drawing/2014/main" id="{23BD6B6C-5680-F969-40AF-E3213A0F46C2}"/>
              </a:ext>
            </a:extLst>
          </p:cNvPr>
          <p:cNvSpPr txBox="1">
            <a:spLocks noChangeArrowheads="1"/>
          </p:cNvSpPr>
          <p:nvPr/>
        </p:nvSpPr>
        <p:spPr bwMode="auto">
          <a:xfrm>
            <a:off x="13157255" y="8596746"/>
            <a:ext cx="526874"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6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3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7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9pPr>
          </a:lstStyle>
          <a:p>
            <a:pPr algn="ctr" eaLnBrk="1" hangingPunct="1">
              <a:spcBef>
                <a:spcPct val="50000"/>
              </a:spcBef>
              <a:buFontTx/>
              <a:buNone/>
            </a:pPr>
            <a:fld id="{62238C88-3F1C-4986-994E-187CB144F334}" type="slidenum">
              <a:rPr lang="en-US" altLang="en-US" sz="2198">
                <a:latin typeface="Times New Roman" panose="02020603050405020304" pitchFamily="18" charset="0"/>
              </a:rPr>
              <a:pPr algn="ctr" eaLnBrk="1" hangingPunct="1">
                <a:spcBef>
                  <a:spcPct val="50000"/>
                </a:spcBef>
                <a:buFontTx/>
                <a:buNone/>
              </a:pPr>
              <a:t>18</a:t>
            </a:fld>
            <a:r>
              <a:rPr lang="en-US" altLang="en-US" sz="2198">
                <a:latin typeface="Times New Roman" panose="02020603050405020304" pitchFamily="18" charset="0"/>
              </a:rPr>
              <a:t> </a:t>
            </a:r>
          </a:p>
        </p:txBody>
      </p:sp>
    </p:spTree>
    <p:extLst>
      <p:ext uri="{BB962C8B-B14F-4D97-AF65-F5344CB8AC3E}">
        <p14:creationId xmlns:p14="http://schemas.microsoft.com/office/powerpoint/2010/main" val="3455104421"/>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a:extLst>
            <a:ext uri="{FF2B5EF4-FFF2-40B4-BE49-F238E27FC236}">
              <a16:creationId xmlns:a16="http://schemas.microsoft.com/office/drawing/2014/main" id="{6523E42F-75FC-934B-B5AF-33E5F94667B9}"/>
            </a:ext>
          </a:extLst>
        </p:cNvPr>
        <p:cNvGrpSpPr/>
        <p:nvPr/>
      </p:nvGrpSpPr>
      <p:grpSpPr>
        <a:xfrm>
          <a:off x="0" y="0"/>
          <a:ext cx="0" cy="0"/>
          <a:chOff x="0" y="0"/>
          <a:chExt cx="0" cy="0"/>
        </a:xfrm>
      </p:grpSpPr>
      <p:sp useBgFill="1">
        <p:nvSpPr>
          <p:cNvPr id="825353" name="Rectangle 825352">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817600" cy="7772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4">
            <a:extLst>
              <a:ext uri="{FF2B5EF4-FFF2-40B4-BE49-F238E27FC236}">
                <a16:creationId xmlns:a16="http://schemas.microsoft.com/office/drawing/2014/main" id="{0BD1F3A3-DBB9-42C3-5AED-7DFACDE34A67}"/>
              </a:ext>
            </a:extLst>
          </p:cNvPr>
          <p:cNvSpPr>
            <a:spLocks noGrp="1"/>
          </p:cNvSpPr>
          <p:nvPr>
            <p:ph type="title"/>
          </p:nvPr>
        </p:nvSpPr>
        <p:spPr>
          <a:xfrm>
            <a:off x="1611663" y="374162"/>
            <a:ext cx="9742890" cy="1015257"/>
          </a:xfrm>
        </p:spPr>
        <p:txBody>
          <a:bodyPr>
            <a:normAutofit fontScale="90000"/>
          </a:bodyPr>
          <a:lstStyle/>
          <a:p>
            <a:pPr eaLnBrk="1" hangingPunct="1">
              <a:defRPr/>
            </a:pPr>
            <a:r>
              <a:rPr lang="en-US" altLang="en-US" b="1" dirty="0">
                <a:latin typeface="+mn-lt"/>
                <a:ea typeface="+mn-ea"/>
                <a:cs typeface="Times New Roman" panose="02020603050405020304" pitchFamily="18" charset="0"/>
              </a:rPr>
              <a:t>FLEXIBILITY </a:t>
            </a:r>
            <a:br>
              <a:rPr lang="en-US" altLang="en-US" b="1" dirty="0">
                <a:latin typeface="+mn-lt"/>
                <a:ea typeface="+mn-ea"/>
                <a:cs typeface="Times New Roman" panose="02020603050405020304" pitchFamily="18" charset="0"/>
              </a:rPr>
            </a:br>
            <a:r>
              <a:rPr lang="en-US" altLang="en-US" sz="3300" b="1" dirty="0">
                <a:latin typeface="+mn-lt"/>
                <a:ea typeface="+mn-ea"/>
                <a:cs typeface="Times New Roman" panose="02020603050405020304" pitchFamily="18" charset="0"/>
              </a:rPr>
              <a:t>EMISSIONS</a:t>
            </a:r>
            <a:endParaRPr lang="en-US" altLang="en-US" sz="3300" dirty="0">
              <a:latin typeface="Calibri body"/>
            </a:endParaRPr>
          </a:p>
        </p:txBody>
      </p:sp>
      <p:sp>
        <p:nvSpPr>
          <p:cNvPr id="825355" name="Isosceles Triangle 825354">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954942" cy="6421641"/>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25347" name="Rectangle 5">
            <a:extLst>
              <a:ext uri="{FF2B5EF4-FFF2-40B4-BE49-F238E27FC236}">
                <a16:creationId xmlns:a16="http://schemas.microsoft.com/office/drawing/2014/main" id="{7B95DC18-C7AB-1F78-1EE5-D5040E302FC2}"/>
              </a:ext>
            </a:extLst>
          </p:cNvPr>
          <p:cNvSpPr>
            <a:spLocks noGrp="1"/>
          </p:cNvSpPr>
          <p:nvPr>
            <p:ph idx="1"/>
          </p:nvPr>
        </p:nvSpPr>
        <p:spPr>
          <a:xfrm>
            <a:off x="1511302" y="1706137"/>
            <a:ext cx="11312600" cy="5508702"/>
          </a:xfrm>
        </p:spPr>
        <p:txBody>
          <a:bodyPr>
            <a:normAutofit/>
          </a:bodyPr>
          <a:lstStyle/>
          <a:p>
            <a:pPr>
              <a:buClr>
                <a:schemeClr val="tx1"/>
              </a:buClr>
            </a:pPr>
            <a:r>
              <a:rPr lang="en-US" altLang="en-US" sz="2400" dirty="0">
                <a:cs typeface="Times New Roman" panose="02020603050405020304" pitchFamily="18" charset="0"/>
              </a:rPr>
              <a:t>Companies should be entitled to carry out carbon removal operations under the contract, where applicable based on special licenses, issued by the respective authorities. </a:t>
            </a:r>
          </a:p>
          <a:p>
            <a:pPr>
              <a:buClr>
                <a:schemeClr val="tx1"/>
              </a:buClr>
            </a:pPr>
            <a:r>
              <a:rPr lang="en-US" altLang="en-US" sz="2400" dirty="0">
                <a:cs typeface="Times New Roman" panose="02020603050405020304" pitchFamily="18" charset="0"/>
              </a:rPr>
              <a:t>Companies should be able to carry out these operations themselves or under </a:t>
            </a:r>
            <a:r>
              <a:rPr lang="en-US" altLang="en-US" sz="2400" b="1" dirty="0">
                <a:cs typeface="Times New Roman" panose="02020603050405020304" pitchFamily="18" charset="0"/>
              </a:rPr>
              <a:t>emission reduction purchase agreements </a:t>
            </a:r>
            <a:r>
              <a:rPr lang="en-US" altLang="en-US" sz="2400" dirty="0">
                <a:cs typeface="Times New Roman" panose="02020603050405020304" pitchFamily="18" charset="0"/>
              </a:rPr>
              <a:t>with third parties in order to obtain </a:t>
            </a:r>
            <a:r>
              <a:rPr lang="en-US" altLang="en-US" sz="2400" b="1" dirty="0">
                <a:cs typeface="Times New Roman" panose="02020603050405020304" pitchFamily="18" charset="0"/>
              </a:rPr>
              <a:t>carbon removal credits</a:t>
            </a:r>
            <a:r>
              <a:rPr lang="en-US" altLang="en-US" sz="2400" dirty="0">
                <a:cs typeface="Times New Roman" panose="02020603050405020304" pitchFamily="18" charset="0"/>
              </a:rPr>
              <a:t> issued by international or local agencies which can be used against the Net Zero obligations under the PEA. </a:t>
            </a:r>
          </a:p>
          <a:p>
            <a:pPr>
              <a:buClr>
                <a:schemeClr val="tx1"/>
              </a:buClr>
            </a:pPr>
            <a:r>
              <a:rPr lang="en-US" altLang="en-US" sz="2400" dirty="0">
                <a:cs typeface="Times New Roman" panose="02020603050405020304" pitchFamily="18" charset="0"/>
              </a:rPr>
              <a:t>Certain operations, such as direct air capture may be effectively integrated in the petroleum operations.  Other operations, such as reforestation would typically be done by third parties.</a:t>
            </a:r>
          </a:p>
          <a:p>
            <a:pPr>
              <a:buClr>
                <a:schemeClr val="tx1"/>
              </a:buClr>
            </a:pPr>
            <a:r>
              <a:rPr lang="en-US" altLang="en-US" sz="2400" dirty="0">
                <a:cs typeface="Times New Roman" panose="02020603050405020304" pitchFamily="18" charset="0"/>
              </a:rPr>
              <a:t>It can be recommended that at least 50% of the carbon removal should be medium and long term. </a:t>
            </a:r>
          </a:p>
          <a:p>
            <a:pPr marL="0" indent="0" eaLnBrk="1" hangingPunct="1">
              <a:buClr>
                <a:schemeClr val="tx1"/>
              </a:buClr>
              <a:buNone/>
            </a:pPr>
            <a:endParaRPr lang="en-US" altLang="en-US" dirty="0">
              <a:cs typeface="Times New Roman" panose="02020603050405020304" pitchFamily="18" charset="0"/>
            </a:endParaRPr>
          </a:p>
          <a:p>
            <a:pPr marL="0" indent="0" eaLnBrk="1" hangingPunct="1">
              <a:buClr>
                <a:schemeClr val="tx1"/>
              </a:buClr>
              <a:buNone/>
            </a:pPr>
            <a:endParaRPr lang="en-US" altLang="en-US" dirty="0">
              <a:cs typeface="Times New Roman" panose="02020603050405020304" pitchFamily="18" charset="0"/>
            </a:endParaRPr>
          </a:p>
        </p:txBody>
      </p:sp>
      <p:sp>
        <p:nvSpPr>
          <p:cNvPr id="825357" name="Isosceles Triangle 825356">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3309035" y="4548293"/>
            <a:ext cx="508565" cy="3224107"/>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25348" name="Text Box 6">
            <a:extLst>
              <a:ext uri="{FF2B5EF4-FFF2-40B4-BE49-F238E27FC236}">
                <a16:creationId xmlns:a16="http://schemas.microsoft.com/office/drawing/2014/main" id="{9030FDE7-A770-7C91-46AA-F40BDB6572A6}"/>
              </a:ext>
            </a:extLst>
          </p:cNvPr>
          <p:cNvSpPr txBox="1">
            <a:spLocks noChangeArrowheads="1"/>
          </p:cNvSpPr>
          <p:nvPr/>
        </p:nvSpPr>
        <p:spPr bwMode="auto">
          <a:xfrm>
            <a:off x="13157255" y="8596746"/>
            <a:ext cx="526874"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6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3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7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9pPr>
          </a:lstStyle>
          <a:p>
            <a:pPr algn="ctr" eaLnBrk="1" hangingPunct="1">
              <a:spcBef>
                <a:spcPct val="50000"/>
              </a:spcBef>
              <a:buFontTx/>
              <a:buNone/>
            </a:pPr>
            <a:fld id="{62238C88-3F1C-4986-994E-187CB144F334}" type="slidenum">
              <a:rPr lang="en-US" altLang="en-US" sz="2198">
                <a:latin typeface="Times New Roman" panose="02020603050405020304" pitchFamily="18" charset="0"/>
              </a:rPr>
              <a:pPr algn="ctr" eaLnBrk="1" hangingPunct="1">
                <a:spcBef>
                  <a:spcPct val="50000"/>
                </a:spcBef>
                <a:buFontTx/>
                <a:buNone/>
              </a:pPr>
              <a:t>19</a:t>
            </a:fld>
            <a:r>
              <a:rPr lang="en-US" altLang="en-US" sz="2198">
                <a:latin typeface="Times New Roman" panose="02020603050405020304" pitchFamily="18" charset="0"/>
              </a:rPr>
              <a:t> </a:t>
            </a:r>
          </a:p>
        </p:txBody>
      </p:sp>
    </p:spTree>
    <p:extLst>
      <p:ext uri="{BB962C8B-B14F-4D97-AF65-F5344CB8AC3E}">
        <p14:creationId xmlns:p14="http://schemas.microsoft.com/office/powerpoint/2010/main" val="1102228645"/>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a:extLst>
            <a:ext uri="{FF2B5EF4-FFF2-40B4-BE49-F238E27FC236}">
              <a16:creationId xmlns:a16="http://schemas.microsoft.com/office/drawing/2014/main" id="{5765D0DD-5CEA-D1B4-343C-F8D818E3B26D}"/>
            </a:ext>
          </a:extLst>
        </p:cNvPr>
        <p:cNvGrpSpPr/>
        <p:nvPr/>
      </p:nvGrpSpPr>
      <p:grpSpPr>
        <a:xfrm>
          <a:off x="0" y="0"/>
          <a:ext cx="0" cy="0"/>
          <a:chOff x="0" y="0"/>
          <a:chExt cx="0" cy="0"/>
        </a:xfrm>
      </p:grpSpPr>
      <p:sp useBgFill="1">
        <p:nvSpPr>
          <p:cNvPr id="17416" name="Rectangle 17415">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817600" cy="7772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46" name="Rectangle 4">
            <a:extLst>
              <a:ext uri="{FF2B5EF4-FFF2-40B4-BE49-F238E27FC236}">
                <a16:creationId xmlns:a16="http://schemas.microsoft.com/office/drawing/2014/main" id="{6EFB38F0-3D16-3B3F-771B-4ECE85B2299C}"/>
              </a:ext>
            </a:extLst>
          </p:cNvPr>
          <p:cNvSpPr>
            <a:spLocks noGrp="1" noChangeArrowheads="1"/>
          </p:cNvSpPr>
          <p:nvPr>
            <p:ph type="title"/>
          </p:nvPr>
        </p:nvSpPr>
        <p:spPr>
          <a:xfrm>
            <a:off x="1183143" y="1336371"/>
            <a:ext cx="3740732" cy="5059074"/>
          </a:xfrm>
        </p:spPr>
        <p:txBody>
          <a:bodyPr anchor="ctr">
            <a:normAutofit/>
          </a:bodyPr>
          <a:lstStyle/>
          <a:p>
            <a:pPr eaLnBrk="1" hangingPunct="1"/>
            <a:r>
              <a:rPr lang="en-US" altLang="en-US" b="1">
                <a:latin typeface="+mn-lt"/>
                <a:ea typeface="+mn-ea"/>
                <a:cs typeface="Times New Roman" panose="02020603050405020304" pitchFamily="18" charset="0"/>
              </a:rPr>
              <a:t>KEY TOPICS</a:t>
            </a:r>
          </a:p>
        </p:txBody>
      </p:sp>
      <p:sp>
        <p:nvSpPr>
          <p:cNvPr id="17418" name="Isosceles Triangle 17417">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48293"/>
            <a:ext cx="508564" cy="3224107"/>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7420" name="Straight Connector 17419">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77559" y="1634941"/>
            <a:ext cx="0" cy="4461933"/>
          </a:xfrm>
          <a:prstGeom prst="line">
            <a:avLst/>
          </a:prstGeom>
        </p:spPr>
        <p:style>
          <a:lnRef idx="1">
            <a:schemeClr val="accent1"/>
          </a:lnRef>
          <a:fillRef idx="0">
            <a:schemeClr val="accent1"/>
          </a:fillRef>
          <a:effectRef idx="0">
            <a:schemeClr val="accent1"/>
          </a:effectRef>
          <a:fontRef idx="minor">
            <a:schemeClr val="tx1"/>
          </a:fontRef>
        </p:style>
      </p:cxnSp>
      <p:sp>
        <p:nvSpPr>
          <p:cNvPr id="17411" name="Rectangle 5">
            <a:extLst>
              <a:ext uri="{FF2B5EF4-FFF2-40B4-BE49-F238E27FC236}">
                <a16:creationId xmlns:a16="http://schemas.microsoft.com/office/drawing/2014/main" id="{87F0C66B-9E8E-8E9D-AF22-3EBB760C74D2}"/>
              </a:ext>
            </a:extLst>
          </p:cNvPr>
          <p:cNvSpPr>
            <a:spLocks noGrp="1" noChangeArrowheads="1"/>
          </p:cNvSpPr>
          <p:nvPr>
            <p:ph idx="1"/>
          </p:nvPr>
        </p:nvSpPr>
        <p:spPr>
          <a:xfrm>
            <a:off x="5642773" y="1257031"/>
            <a:ext cx="7186485" cy="5217753"/>
          </a:xfrm>
        </p:spPr>
        <p:txBody>
          <a:bodyPr rtlCol="0" anchor="ctr">
            <a:normAutofit/>
          </a:bodyPr>
          <a:lstStyle/>
          <a:p>
            <a:pPr marL="0" indent="0" defTabSz="1036292" eaLnBrk="1" fontAlgn="auto" hangingPunct="1">
              <a:spcAft>
                <a:spcPts val="0"/>
              </a:spcAft>
              <a:buClr>
                <a:schemeClr val="tx1"/>
              </a:buClr>
              <a:buNone/>
              <a:tabLst>
                <a:tab pos="468862" algn="l"/>
              </a:tabLst>
              <a:defRPr/>
            </a:pPr>
            <a:r>
              <a:rPr lang="en-US" altLang="en-US" b="1" dirty="0">
                <a:cs typeface="Times New Roman" panose="02020603050405020304" pitchFamily="18" charset="0"/>
              </a:rPr>
              <a:t>	</a:t>
            </a:r>
          </a:p>
          <a:p>
            <a:pPr marL="1030288" indent="-495300">
              <a:spcBef>
                <a:spcPts val="824"/>
              </a:spcBef>
              <a:spcAft>
                <a:spcPts val="0"/>
              </a:spcAft>
              <a:buFont typeface="+mj-lt"/>
              <a:buAutoNum type="arabicPeriod"/>
            </a:pPr>
            <a:r>
              <a:rPr lang="en-US" sz="2500" b="1" kern="100" dirty="0">
                <a:ea typeface="Aptos" panose="020B0004020202020204" pitchFamily="34" charset="0"/>
                <a:cs typeface="Times New Roman" panose="02020603050405020304" pitchFamily="18" charset="0"/>
              </a:rPr>
              <a:t>Introduction</a:t>
            </a:r>
          </a:p>
          <a:p>
            <a:pPr marL="1030288" indent="-495300">
              <a:spcBef>
                <a:spcPts val="824"/>
              </a:spcBef>
              <a:spcAft>
                <a:spcPts val="0"/>
              </a:spcAft>
              <a:buFont typeface="+mj-lt"/>
              <a:buAutoNum type="arabicPeriod"/>
            </a:pPr>
            <a:r>
              <a:rPr lang="en-US" sz="2500" b="1" kern="100" dirty="0">
                <a:ea typeface="Aptos" panose="020B0004020202020204" pitchFamily="34" charset="0"/>
                <a:cs typeface="Times New Roman" panose="02020603050405020304" pitchFamily="18" charset="0"/>
              </a:rPr>
              <a:t>NetZero by 2070</a:t>
            </a:r>
          </a:p>
          <a:p>
            <a:pPr marL="1030288" indent="-495300">
              <a:spcBef>
                <a:spcPts val="824"/>
              </a:spcBef>
              <a:spcAft>
                <a:spcPts val="0"/>
              </a:spcAft>
              <a:buFont typeface="+mj-lt"/>
              <a:buAutoNum type="arabicPeriod"/>
            </a:pPr>
            <a:r>
              <a:rPr lang="en-US" sz="2500" b="1" kern="100" dirty="0">
                <a:ea typeface="Aptos" panose="020B0004020202020204" pitchFamily="34" charset="0"/>
                <a:cs typeface="Times New Roman" panose="02020603050405020304" pitchFamily="18" charset="0"/>
              </a:rPr>
              <a:t>Nature of Contracts and Concessions</a:t>
            </a:r>
          </a:p>
          <a:p>
            <a:pPr marL="1030288" indent="-495300">
              <a:spcBef>
                <a:spcPts val="824"/>
              </a:spcBef>
              <a:spcAft>
                <a:spcPts val="0"/>
              </a:spcAft>
              <a:buFont typeface="+mj-lt"/>
              <a:buAutoNum type="arabicPeriod"/>
            </a:pPr>
            <a:r>
              <a:rPr lang="en-US" sz="2500" b="1" kern="100" dirty="0">
                <a:ea typeface="Aptos" panose="020B0004020202020204" pitchFamily="34" charset="0"/>
                <a:cs typeface="Times New Roman" panose="02020603050405020304" pitchFamily="18" charset="0"/>
              </a:rPr>
              <a:t>Flexibility of contract terms</a:t>
            </a:r>
          </a:p>
          <a:p>
            <a:pPr marL="1030288" indent="-495300">
              <a:spcBef>
                <a:spcPts val="824"/>
              </a:spcBef>
              <a:spcAft>
                <a:spcPts val="0"/>
              </a:spcAft>
              <a:buFont typeface="+mj-lt"/>
              <a:buAutoNum type="arabicPeriod"/>
            </a:pPr>
            <a:r>
              <a:rPr lang="en-US" sz="2500" b="1" kern="100" dirty="0">
                <a:ea typeface="Aptos" panose="020B0004020202020204" pitchFamily="34" charset="0"/>
                <a:cs typeface="Times New Roman" panose="02020603050405020304" pitchFamily="18" charset="0"/>
              </a:rPr>
              <a:t>Fiscal Terms</a:t>
            </a:r>
          </a:p>
          <a:p>
            <a:pPr marL="1030288" indent="-495300">
              <a:spcBef>
                <a:spcPts val="824"/>
              </a:spcBef>
              <a:spcAft>
                <a:spcPts val="0"/>
              </a:spcAft>
              <a:buFont typeface="+mj-lt"/>
              <a:buAutoNum type="arabicPeriod"/>
            </a:pPr>
            <a:r>
              <a:rPr lang="en-US" sz="2500" b="1" kern="100" dirty="0">
                <a:ea typeface="Aptos" panose="020B0004020202020204" pitchFamily="34" charset="0"/>
                <a:cs typeface="Times New Roman" panose="02020603050405020304" pitchFamily="18" charset="0"/>
              </a:rPr>
              <a:t>Implementation</a:t>
            </a:r>
          </a:p>
          <a:p>
            <a:pPr marL="1030288" indent="-495300">
              <a:spcBef>
                <a:spcPts val="824"/>
              </a:spcBef>
              <a:spcAft>
                <a:spcPts val="0"/>
              </a:spcAft>
              <a:buFont typeface="+mj-lt"/>
              <a:buAutoNum type="arabicPeriod"/>
            </a:pPr>
            <a:r>
              <a:rPr lang="en-US" sz="2500" b="1" kern="100" dirty="0">
                <a:ea typeface="Aptos" panose="020B0004020202020204" pitchFamily="34" charset="0"/>
                <a:cs typeface="Times New Roman" panose="02020603050405020304" pitchFamily="18" charset="0"/>
              </a:rPr>
              <a:t>Model Concession</a:t>
            </a:r>
          </a:p>
        </p:txBody>
      </p:sp>
      <p:sp>
        <p:nvSpPr>
          <p:cNvPr id="17422" name="Isosceles Triangle 17421">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2879357" y="0"/>
            <a:ext cx="954942" cy="5231794"/>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148" name="Text Box 6">
            <a:extLst>
              <a:ext uri="{FF2B5EF4-FFF2-40B4-BE49-F238E27FC236}">
                <a16:creationId xmlns:a16="http://schemas.microsoft.com/office/drawing/2014/main" id="{FE329E6C-A8FA-D5A1-C264-12A737DB59DF}"/>
              </a:ext>
            </a:extLst>
          </p:cNvPr>
          <p:cNvSpPr txBox="1">
            <a:spLocks noChangeArrowheads="1"/>
          </p:cNvSpPr>
          <p:nvPr/>
        </p:nvSpPr>
        <p:spPr bwMode="auto">
          <a:xfrm>
            <a:off x="13222562" y="8596746"/>
            <a:ext cx="396262"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spcBef>
                <a:spcPct val="50000"/>
              </a:spcBef>
            </a:pPr>
            <a:fld id="{6089E743-9441-455C-8BA4-83B525A5F3FF}" type="slidenum">
              <a:rPr lang="en-US" altLang="en-US" sz="2198">
                <a:latin typeface="Times New Roman" panose="02020603050405020304" pitchFamily="18" charset="0"/>
              </a:rPr>
              <a:pPr algn="ctr" eaLnBrk="1" hangingPunct="1">
                <a:spcBef>
                  <a:spcPct val="50000"/>
                </a:spcBef>
              </a:pPr>
              <a:t>2</a:t>
            </a:fld>
            <a:r>
              <a:rPr lang="en-US" altLang="en-US" sz="2198">
                <a:latin typeface="Times New Roman" panose="02020603050405020304" pitchFamily="18" charset="0"/>
              </a:rPr>
              <a:t> </a:t>
            </a:r>
          </a:p>
        </p:txBody>
      </p:sp>
    </p:spTree>
    <p:extLst>
      <p:ext uri="{BB962C8B-B14F-4D97-AF65-F5344CB8AC3E}">
        <p14:creationId xmlns:p14="http://schemas.microsoft.com/office/powerpoint/2010/main" val="356935943"/>
      </p:ext>
    </p:extLst>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D681E40E-3AE4-13DE-BA65-5E12BFE872C6}"/>
            </a:ext>
          </a:extLst>
        </p:cNvPr>
        <p:cNvGrpSpPr/>
        <p:nvPr/>
      </p:nvGrpSpPr>
      <p:grpSpPr>
        <a:xfrm>
          <a:off x="0" y="0"/>
          <a:ext cx="0" cy="0"/>
          <a:chOff x="0" y="0"/>
          <a:chExt cx="0" cy="0"/>
        </a:xfrm>
      </p:grpSpPr>
      <p:sp>
        <p:nvSpPr>
          <p:cNvPr id="6" name="Rectangle 4">
            <a:extLst>
              <a:ext uri="{FF2B5EF4-FFF2-40B4-BE49-F238E27FC236}">
                <a16:creationId xmlns:a16="http://schemas.microsoft.com/office/drawing/2014/main" id="{6C786BC9-433B-3D3A-5466-32E0A8B4F4DB}"/>
              </a:ext>
            </a:extLst>
          </p:cNvPr>
          <p:cNvSpPr>
            <a:spLocks noGrp="1"/>
          </p:cNvSpPr>
          <p:nvPr>
            <p:ph type="title"/>
          </p:nvPr>
        </p:nvSpPr>
        <p:spPr>
          <a:xfrm>
            <a:off x="2" y="188408"/>
            <a:ext cx="10760926" cy="1184310"/>
          </a:xfrm>
        </p:spPr>
        <p:txBody>
          <a:bodyPr>
            <a:normAutofit/>
          </a:bodyPr>
          <a:lstStyle/>
          <a:p>
            <a:pPr algn="ctr" eaLnBrk="1" hangingPunct="1">
              <a:defRPr/>
            </a:pPr>
            <a:r>
              <a:rPr lang="en-US" altLang="en-US" sz="3600" b="1" dirty="0">
                <a:solidFill>
                  <a:srgbClr val="002060"/>
                </a:solidFill>
                <a:latin typeface="+mn-lt"/>
                <a:ea typeface="+mn-ea"/>
                <a:cs typeface="Times New Roman" panose="02020603050405020304" pitchFamily="18" charset="0"/>
              </a:rPr>
              <a:t>FLEXIBILITY</a:t>
            </a:r>
            <a:br>
              <a:rPr lang="en-US" altLang="en-US" sz="3600" b="1" dirty="0">
                <a:solidFill>
                  <a:srgbClr val="002060"/>
                </a:solidFill>
                <a:latin typeface="+mn-lt"/>
                <a:ea typeface="+mn-ea"/>
                <a:cs typeface="Times New Roman" panose="02020603050405020304" pitchFamily="18" charset="0"/>
              </a:rPr>
            </a:br>
            <a:r>
              <a:rPr lang="en-US" altLang="en-US" sz="2400" b="1" dirty="0">
                <a:solidFill>
                  <a:srgbClr val="002060"/>
                </a:solidFill>
                <a:latin typeface="+mn-lt"/>
                <a:ea typeface="+mn-ea"/>
                <a:cs typeface="Times New Roman" panose="02020603050405020304" pitchFamily="18" charset="0"/>
              </a:rPr>
              <a:t>EMISSIONS</a:t>
            </a:r>
            <a:endParaRPr lang="en-US" altLang="en-US" sz="2400" dirty="0">
              <a:solidFill>
                <a:srgbClr val="002060"/>
              </a:solidFill>
              <a:latin typeface="Calibri body"/>
            </a:endParaRPr>
          </a:p>
        </p:txBody>
      </p:sp>
      <p:sp>
        <p:nvSpPr>
          <p:cNvPr id="825347" name="Rectangle 5">
            <a:extLst>
              <a:ext uri="{FF2B5EF4-FFF2-40B4-BE49-F238E27FC236}">
                <a16:creationId xmlns:a16="http://schemas.microsoft.com/office/drawing/2014/main" id="{C5C066DC-4382-E9F9-CD4D-CC24F1AA2548}"/>
              </a:ext>
            </a:extLst>
          </p:cNvPr>
          <p:cNvSpPr>
            <a:spLocks noGrp="1"/>
          </p:cNvSpPr>
          <p:nvPr>
            <p:ph idx="1"/>
          </p:nvPr>
        </p:nvSpPr>
        <p:spPr>
          <a:xfrm>
            <a:off x="1001486" y="1552576"/>
            <a:ext cx="9759441" cy="5734049"/>
          </a:xfrm>
        </p:spPr>
        <p:txBody>
          <a:bodyPr>
            <a:normAutofit/>
          </a:bodyPr>
          <a:lstStyle/>
          <a:p>
            <a:pPr marL="0" indent="0" eaLnBrk="1" hangingPunct="1">
              <a:buClr>
                <a:schemeClr val="tx1"/>
              </a:buClr>
              <a:buNone/>
            </a:pPr>
            <a:r>
              <a:rPr lang="en-US" altLang="en-US" sz="3500" dirty="0">
                <a:cs typeface="Times New Roman" panose="02020603050405020304" pitchFamily="18" charset="0"/>
              </a:rPr>
              <a:t>There are three types of CO2 emissions:</a:t>
            </a:r>
          </a:p>
          <a:p>
            <a:pPr lvl="1">
              <a:buClr>
                <a:schemeClr val="tx1"/>
              </a:buClr>
            </a:pPr>
            <a:r>
              <a:rPr lang="en-US" altLang="en-US" sz="2773" b="1" dirty="0">
                <a:cs typeface="Times New Roman" panose="02020603050405020304" pitchFamily="18" charset="0"/>
              </a:rPr>
              <a:t>Scope 1 </a:t>
            </a:r>
            <a:r>
              <a:rPr lang="en-US" altLang="en-US" sz="2773" dirty="0">
                <a:cs typeface="Times New Roman" panose="02020603050405020304" pitchFamily="18" charset="0"/>
              </a:rPr>
              <a:t>– emissions controlled by the company,</a:t>
            </a:r>
          </a:p>
          <a:p>
            <a:pPr lvl="1">
              <a:buClr>
                <a:schemeClr val="tx1"/>
              </a:buClr>
            </a:pPr>
            <a:r>
              <a:rPr lang="en-US" altLang="en-US" sz="2773" b="1" dirty="0">
                <a:cs typeface="Times New Roman" panose="02020603050405020304" pitchFamily="18" charset="0"/>
              </a:rPr>
              <a:t>Scope 2</a:t>
            </a:r>
            <a:r>
              <a:rPr lang="en-US" altLang="en-US" sz="2773" dirty="0">
                <a:cs typeface="Times New Roman" panose="02020603050405020304" pitchFamily="18" charset="0"/>
              </a:rPr>
              <a:t> – emissions related to electricity or energy purchased by the company, and</a:t>
            </a:r>
          </a:p>
          <a:p>
            <a:pPr lvl="1">
              <a:buClr>
                <a:schemeClr val="tx1"/>
              </a:buClr>
            </a:pPr>
            <a:r>
              <a:rPr lang="en-US" altLang="en-US" sz="2773" b="1" dirty="0">
                <a:cs typeface="Times New Roman" panose="02020603050405020304" pitchFamily="18" charset="0"/>
              </a:rPr>
              <a:t>Scope 3</a:t>
            </a:r>
            <a:r>
              <a:rPr lang="en-US" altLang="en-US" sz="2773" dirty="0">
                <a:cs typeface="Times New Roman" panose="02020603050405020304" pitchFamily="18" charset="0"/>
              </a:rPr>
              <a:t> – emissions caused by the products delivered to buyers by the company. </a:t>
            </a:r>
          </a:p>
          <a:p>
            <a:pPr marL="0" indent="0" eaLnBrk="1" hangingPunct="1">
              <a:buClr>
                <a:schemeClr val="tx1"/>
              </a:buClr>
              <a:buNone/>
            </a:pPr>
            <a:endParaRPr lang="en-US" altLang="en-US" sz="3500" dirty="0">
              <a:cs typeface="Times New Roman" panose="02020603050405020304" pitchFamily="18" charset="0"/>
            </a:endParaRPr>
          </a:p>
          <a:p>
            <a:pPr marL="0" indent="0" eaLnBrk="1" hangingPunct="1">
              <a:buClr>
                <a:schemeClr val="tx1"/>
              </a:buClr>
              <a:buNone/>
            </a:pPr>
            <a:r>
              <a:rPr lang="en-US" altLang="en-US" sz="3500" dirty="0">
                <a:cs typeface="Times New Roman" panose="02020603050405020304" pitchFamily="18" charset="0"/>
              </a:rPr>
              <a:t>More than 50 petroleum companies have already committed to the elimination of scope 1 and 2 emissions by 2050. </a:t>
            </a:r>
          </a:p>
          <a:p>
            <a:pPr marL="0" indent="0" eaLnBrk="1" hangingPunct="1">
              <a:buClr>
                <a:schemeClr val="tx1"/>
              </a:buClr>
              <a:buNone/>
            </a:pPr>
            <a:endParaRPr lang="en-US" altLang="en-US" sz="2800" dirty="0">
              <a:cs typeface="Times New Roman" panose="02020603050405020304" pitchFamily="18" charset="0"/>
            </a:endParaRPr>
          </a:p>
          <a:p>
            <a:pPr marL="0" indent="0" eaLnBrk="1" hangingPunct="1">
              <a:buClr>
                <a:schemeClr val="tx1"/>
              </a:buClr>
              <a:buNone/>
            </a:pPr>
            <a:endParaRPr lang="en-US" altLang="en-US" sz="2800" dirty="0">
              <a:cs typeface="Times New Roman" panose="02020603050405020304" pitchFamily="18" charset="0"/>
            </a:endParaRPr>
          </a:p>
        </p:txBody>
      </p:sp>
      <p:sp>
        <p:nvSpPr>
          <p:cNvPr id="825348" name="Text Box 6">
            <a:extLst>
              <a:ext uri="{FF2B5EF4-FFF2-40B4-BE49-F238E27FC236}">
                <a16:creationId xmlns:a16="http://schemas.microsoft.com/office/drawing/2014/main" id="{2EF20256-E380-8597-BDB7-CCD14D1E47E1}"/>
              </a:ext>
            </a:extLst>
          </p:cNvPr>
          <p:cNvSpPr txBox="1">
            <a:spLocks noChangeArrowheads="1"/>
          </p:cNvSpPr>
          <p:nvPr/>
        </p:nvSpPr>
        <p:spPr bwMode="auto">
          <a:xfrm>
            <a:off x="13157255" y="8596746"/>
            <a:ext cx="526874"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6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3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7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9pPr>
          </a:lstStyle>
          <a:p>
            <a:pPr algn="ctr" eaLnBrk="1" hangingPunct="1">
              <a:spcBef>
                <a:spcPct val="50000"/>
              </a:spcBef>
              <a:buFontTx/>
              <a:buNone/>
            </a:pPr>
            <a:fld id="{62238C88-3F1C-4986-994E-187CB144F334}" type="slidenum">
              <a:rPr lang="en-US" altLang="en-US" sz="2198">
                <a:latin typeface="Times New Roman" panose="02020603050405020304" pitchFamily="18" charset="0"/>
              </a:rPr>
              <a:pPr algn="ctr" eaLnBrk="1" hangingPunct="1">
                <a:spcBef>
                  <a:spcPct val="50000"/>
                </a:spcBef>
                <a:buFontTx/>
                <a:buNone/>
              </a:pPr>
              <a:t>20</a:t>
            </a:fld>
            <a:r>
              <a:rPr lang="en-US" altLang="en-US" sz="2198">
                <a:latin typeface="Times New Roman" panose="02020603050405020304" pitchFamily="18" charset="0"/>
              </a:rPr>
              <a:t> </a:t>
            </a:r>
          </a:p>
        </p:txBody>
      </p:sp>
    </p:spTree>
    <p:extLst>
      <p:ext uri="{BB962C8B-B14F-4D97-AF65-F5344CB8AC3E}">
        <p14:creationId xmlns:p14="http://schemas.microsoft.com/office/powerpoint/2010/main" val="1371143012"/>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a:extLst>
            <a:ext uri="{FF2B5EF4-FFF2-40B4-BE49-F238E27FC236}">
              <a16:creationId xmlns:a16="http://schemas.microsoft.com/office/drawing/2014/main" id="{EB77A9A8-643D-4FF8-7475-CBA4B19AD345}"/>
            </a:ext>
          </a:extLst>
        </p:cNvPr>
        <p:cNvGrpSpPr/>
        <p:nvPr/>
      </p:nvGrpSpPr>
      <p:grpSpPr>
        <a:xfrm>
          <a:off x="0" y="0"/>
          <a:ext cx="0" cy="0"/>
          <a:chOff x="0" y="0"/>
          <a:chExt cx="0" cy="0"/>
        </a:xfrm>
      </p:grpSpPr>
      <p:sp useBgFill="1">
        <p:nvSpPr>
          <p:cNvPr id="825353" name="Rectangle 825352">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817600" cy="7772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4">
            <a:extLst>
              <a:ext uri="{FF2B5EF4-FFF2-40B4-BE49-F238E27FC236}">
                <a16:creationId xmlns:a16="http://schemas.microsoft.com/office/drawing/2014/main" id="{F99CAD78-37A0-938B-C006-94D5D7F5B416}"/>
              </a:ext>
            </a:extLst>
          </p:cNvPr>
          <p:cNvSpPr>
            <a:spLocks noGrp="1"/>
          </p:cNvSpPr>
          <p:nvPr>
            <p:ph type="title"/>
          </p:nvPr>
        </p:nvSpPr>
        <p:spPr>
          <a:xfrm>
            <a:off x="1183143" y="1336371"/>
            <a:ext cx="3740732" cy="5059074"/>
          </a:xfrm>
        </p:spPr>
        <p:txBody>
          <a:bodyPr anchor="ctr">
            <a:normAutofit/>
          </a:bodyPr>
          <a:lstStyle/>
          <a:p>
            <a:pPr eaLnBrk="1" hangingPunct="1">
              <a:defRPr/>
            </a:pPr>
            <a:r>
              <a:rPr lang="en-US" altLang="en-US" b="1">
                <a:latin typeface="+mn-lt"/>
                <a:ea typeface="+mn-ea"/>
                <a:cs typeface="Times New Roman" panose="02020603050405020304" pitchFamily="18" charset="0"/>
              </a:rPr>
              <a:t>FLEXIBILITY</a:t>
            </a:r>
            <a:br>
              <a:rPr lang="en-US" altLang="en-US" b="1">
                <a:latin typeface="+mn-lt"/>
                <a:ea typeface="+mn-ea"/>
                <a:cs typeface="Times New Roman" panose="02020603050405020304" pitchFamily="18" charset="0"/>
              </a:rPr>
            </a:br>
            <a:r>
              <a:rPr lang="en-US" altLang="en-US" b="1">
                <a:latin typeface="+mn-lt"/>
                <a:ea typeface="+mn-ea"/>
                <a:cs typeface="Times New Roman" panose="02020603050405020304" pitchFamily="18" charset="0"/>
              </a:rPr>
              <a:t>EMISSIONS – “CLEAN PETROLEUM”</a:t>
            </a:r>
            <a:endParaRPr lang="en-US" altLang="en-US">
              <a:latin typeface="Calibri body"/>
            </a:endParaRPr>
          </a:p>
        </p:txBody>
      </p:sp>
      <p:sp>
        <p:nvSpPr>
          <p:cNvPr id="825355" name="Isosceles Triangle 825354">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48293"/>
            <a:ext cx="508564" cy="3224107"/>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825357" name="Straight Connector 825356">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77559" y="1634941"/>
            <a:ext cx="0" cy="4461933"/>
          </a:xfrm>
          <a:prstGeom prst="line">
            <a:avLst/>
          </a:prstGeom>
        </p:spPr>
        <p:style>
          <a:lnRef idx="1">
            <a:schemeClr val="accent1"/>
          </a:lnRef>
          <a:fillRef idx="0">
            <a:schemeClr val="accent1"/>
          </a:fillRef>
          <a:effectRef idx="0">
            <a:schemeClr val="accent1"/>
          </a:effectRef>
          <a:fontRef idx="minor">
            <a:schemeClr val="tx1"/>
          </a:fontRef>
        </p:style>
      </p:cxnSp>
      <p:sp>
        <p:nvSpPr>
          <p:cNvPr id="825347" name="Rectangle 5">
            <a:extLst>
              <a:ext uri="{FF2B5EF4-FFF2-40B4-BE49-F238E27FC236}">
                <a16:creationId xmlns:a16="http://schemas.microsoft.com/office/drawing/2014/main" id="{52B83D90-1630-284E-5892-07A80A5B77DE}"/>
              </a:ext>
            </a:extLst>
          </p:cNvPr>
          <p:cNvSpPr>
            <a:spLocks noGrp="1"/>
          </p:cNvSpPr>
          <p:nvPr>
            <p:ph idx="1"/>
          </p:nvPr>
        </p:nvSpPr>
        <p:spPr>
          <a:xfrm>
            <a:off x="5598454" y="791736"/>
            <a:ext cx="7186485" cy="6757639"/>
          </a:xfrm>
        </p:spPr>
        <p:txBody>
          <a:bodyPr anchor="ctr">
            <a:normAutofit fontScale="77500" lnSpcReduction="20000"/>
          </a:bodyPr>
          <a:lstStyle/>
          <a:p>
            <a:pPr marL="0" indent="0" eaLnBrk="1" hangingPunct="1">
              <a:lnSpc>
                <a:spcPct val="90000"/>
              </a:lnSpc>
              <a:buClr>
                <a:schemeClr val="tx1"/>
              </a:buClr>
              <a:buNone/>
            </a:pPr>
            <a:r>
              <a:rPr lang="en-US" altLang="en-US" sz="3400" b="1" dirty="0">
                <a:cs typeface="Times New Roman" panose="02020603050405020304" pitchFamily="18" charset="0"/>
              </a:rPr>
              <a:t>Scope 3. </a:t>
            </a:r>
            <a:r>
              <a:rPr lang="en-US" altLang="en-US" sz="3400" dirty="0">
                <a:cs typeface="Times New Roman" panose="02020603050405020304" pitchFamily="18" charset="0"/>
              </a:rPr>
              <a:t>Low-cost carbon removal operations would permit companies also to deliver </a:t>
            </a:r>
            <a:r>
              <a:rPr lang="en-US" altLang="en-US" sz="3400" b="1" dirty="0">
                <a:cs typeface="Times New Roman" panose="02020603050405020304" pitchFamily="18" charset="0"/>
              </a:rPr>
              <a:t>“clean petroleum” </a:t>
            </a:r>
            <a:r>
              <a:rPr lang="en-US" altLang="en-US" sz="3400" dirty="0">
                <a:cs typeface="Times New Roman" panose="02020603050405020304" pitchFamily="18" charset="0"/>
              </a:rPr>
              <a:t>as scope 3.   This means the CO2 emissions to be caused by the burning of the petroleum have already been removed through carbon removal operations. </a:t>
            </a:r>
          </a:p>
          <a:p>
            <a:pPr marL="0" indent="0" eaLnBrk="1" hangingPunct="1">
              <a:lnSpc>
                <a:spcPct val="90000"/>
              </a:lnSpc>
              <a:buClr>
                <a:schemeClr val="tx1"/>
              </a:buClr>
              <a:buNone/>
            </a:pPr>
            <a:r>
              <a:rPr lang="en-US" altLang="en-US" sz="3400" dirty="0">
                <a:cs typeface="Times New Roman" panose="02020603050405020304" pitchFamily="18" charset="0"/>
              </a:rPr>
              <a:t>Clean petroleum would be sold by delivering together with the barrel of oil or Mcf of natural gas a carbon credit equal to the emissions caused by the burning of the amount of oil and gas. </a:t>
            </a:r>
          </a:p>
          <a:p>
            <a:pPr marL="0" indent="0" eaLnBrk="1" hangingPunct="1">
              <a:lnSpc>
                <a:spcPct val="90000"/>
              </a:lnSpc>
              <a:buClr>
                <a:schemeClr val="tx1"/>
              </a:buClr>
              <a:buNone/>
            </a:pPr>
            <a:r>
              <a:rPr lang="en-US" altLang="en-US" sz="3400" dirty="0">
                <a:cs typeface="Times New Roman" panose="02020603050405020304" pitchFamily="18" charset="0"/>
              </a:rPr>
              <a:t>Sellers could separately charge for the carbon credit or absorb it in the price of oil or natural gas. </a:t>
            </a:r>
          </a:p>
          <a:p>
            <a:pPr marL="0" indent="0" eaLnBrk="1" hangingPunct="1">
              <a:lnSpc>
                <a:spcPct val="90000"/>
              </a:lnSpc>
              <a:buClr>
                <a:schemeClr val="tx1"/>
              </a:buClr>
              <a:buNone/>
            </a:pPr>
            <a:r>
              <a:rPr lang="en-US" altLang="en-US" sz="3400" dirty="0">
                <a:cs typeface="Times New Roman" panose="02020603050405020304" pitchFamily="18" charset="0"/>
              </a:rPr>
              <a:t>The opportunities for low-cost carbon removal operations are limited, but could nevertheless cover a significant part of the petroleum production.</a:t>
            </a:r>
          </a:p>
          <a:p>
            <a:pPr marL="0" indent="0" eaLnBrk="1" hangingPunct="1">
              <a:lnSpc>
                <a:spcPct val="90000"/>
              </a:lnSpc>
              <a:buClr>
                <a:schemeClr val="tx1"/>
              </a:buClr>
              <a:buNone/>
            </a:pPr>
            <a:r>
              <a:rPr lang="en-US" altLang="en-US" sz="3400" dirty="0">
                <a:cs typeface="Times New Roman" panose="02020603050405020304" pitchFamily="18" charset="0"/>
              </a:rPr>
              <a:t>A good low-cost option is biochar for fertilizers.</a:t>
            </a:r>
          </a:p>
          <a:p>
            <a:pPr marL="0" indent="0" eaLnBrk="1" hangingPunct="1">
              <a:lnSpc>
                <a:spcPct val="90000"/>
              </a:lnSpc>
              <a:buClr>
                <a:schemeClr val="tx1"/>
              </a:buClr>
              <a:buNone/>
            </a:pPr>
            <a:endParaRPr lang="en-US" altLang="en-US" dirty="0">
              <a:cs typeface="Times New Roman" panose="02020603050405020304" pitchFamily="18" charset="0"/>
            </a:endParaRPr>
          </a:p>
        </p:txBody>
      </p:sp>
      <p:sp>
        <p:nvSpPr>
          <p:cNvPr id="825359" name="Isosceles Triangle 825358">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2879357" y="0"/>
            <a:ext cx="954942" cy="5231794"/>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25348" name="Text Box 6">
            <a:extLst>
              <a:ext uri="{FF2B5EF4-FFF2-40B4-BE49-F238E27FC236}">
                <a16:creationId xmlns:a16="http://schemas.microsoft.com/office/drawing/2014/main" id="{D461175F-55D7-05CC-162D-0CAEBD9F80E9}"/>
              </a:ext>
            </a:extLst>
          </p:cNvPr>
          <p:cNvSpPr txBox="1">
            <a:spLocks noChangeArrowheads="1"/>
          </p:cNvSpPr>
          <p:nvPr/>
        </p:nvSpPr>
        <p:spPr bwMode="auto">
          <a:xfrm>
            <a:off x="13157255" y="8596746"/>
            <a:ext cx="526874"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6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3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7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9pPr>
          </a:lstStyle>
          <a:p>
            <a:pPr algn="ctr" eaLnBrk="1" hangingPunct="1">
              <a:spcBef>
                <a:spcPct val="50000"/>
              </a:spcBef>
              <a:buFontTx/>
              <a:buNone/>
            </a:pPr>
            <a:fld id="{62238C88-3F1C-4986-994E-187CB144F334}" type="slidenum">
              <a:rPr lang="en-US" altLang="en-US" sz="2198">
                <a:latin typeface="Times New Roman" panose="02020603050405020304" pitchFamily="18" charset="0"/>
              </a:rPr>
              <a:pPr algn="ctr" eaLnBrk="1" hangingPunct="1">
                <a:spcBef>
                  <a:spcPct val="50000"/>
                </a:spcBef>
                <a:buFontTx/>
                <a:buNone/>
              </a:pPr>
              <a:t>21</a:t>
            </a:fld>
            <a:r>
              <a:rPr lang="en-US" altLang="en-US" sz="2198">
                <a:latin typeface="Times New Roman" panose="02020603050405020304" pitchFamily="18" charset="0"/>
              </a:rPr>
              <a:t> </a:t>
            </a:r>
          </a:p>
        </p:txBody>
      </p:sp>
    </p:spTree>
    <p:extLst>
      <p:ext uri="{BB962C8B-B14F-4D97-AF65-F5344CB8AC3E}">
        <p14:creationId xmlns:p14="http://schemas.microsoft.com/office/powerpoint/2010/main" val="3038998200"/>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a:extLst>
            <a:ext uri="{FF2B5EF4-FFF2-40B4-BE49-F238E27FC236}">
              <a16:creationId xmlns:a16="http://schemas.microsoft.com/office/drawing/2014/main" id="{EBB37ADA-8AF0-B9A9-DAE3-FD94BCC0F3C2}"/>
            </a:ext>
          </a:extLst>
        </p:cNvPr>
        <p:cNvGrpSpPr/>
        <p:nvPr/>
      </p:nvGrpSpPr>
      <p:grpSpPr>
        <a:xfrm>
          <a:off x="0" y="0"/>
          <a:ext cx="0" cy="0"/>
          <a:chOff x="0" y="0"/>
          <a:chExt cx="0" cy="0"/>
        </a:xfrm>
      </p:grpSpPr>
      <p:sp useBgFill="1">
        <p:nvSpPr>
          <p:cNvPr id="825353" name="Rectangle 825352">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817600" cy="7772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5355" name="Rectangle 825354">
            <a:extLst>
              <a:ext uri="{FF2B5EF4-FFF2-40B4-BE49-F238E27FC236}">
                <a16:creationId xmlns:a16="http://schemas.microsoft.com/office/drawing/2014/main" id="{62423CA5-E2E1-4789-B759-9906C1C940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5281476" cy="7772399"/>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25357" name="Isosceles Triangle 825356">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281477" y="-3"/>
            <a:ext cx="1197644" cy="7772400"/>
          </a:xfrm>
          <a:prstGeom prst="triangle">
            <a:avLst>
              <a:gd name="adj" fmla="val 100000"/>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6" name="Rectangle 4">
            <a:extLst>
              <a:ext uri="{FF2B5EF4-FFF2-40B4-BE49-F238E27FC236}">
                <a16:creationId xmlns:a16="http://schemas.microsoft.com/office/drawing/2014/main" id="{4681E310-A41E-CC0E-DE41-3D7E3AB782B5}"/>
              </a:ext>
            </a:extLst>
          </p:cNvPr>
          <p:cNvSpPr>
            <a:spLocks noGrp="1"/>
          </p:cNvSpPr>
          <p:nvPr>
            <p:ph type="title"/>
          </p:nvPr>
        </p:nvSpPr>
        <p:spPr>
          <a:xfrm>
            <a:off x="763587" y="729262"/>
            <a:ext cx="4763451" cy="1559023"/>
          </a:xfrm>
        </p:spPr>
        <p:txBody>
          <a:bodyPr anchor="ctr">
            <a:normAutofit/>
          </a:bodyPr>
          <a:lstStyle/>
          <a:p>
            <a:pPr eaLnBrk="1" hangingPunct="1">
              <a:lnSpc>
                <a:spcPct val="90000"/>
              </a:lnSpc>
              <a:defRPr/>
            </a:pPr>
            <a:r>
              <a:rPr lang="en-US" altLang="en-US" sz="3500" b="1">
                <a:solidFill>
                  <a:schemeClr val="bg1"/>
                </a:solidFill>
                <a:latin typeface="+mn-lt"/>
                <a:ea typeface="+mn-ea"/>
                <a:cs typeface="Times New Roman" panose="02020603050405020304" pitchFamily="18" charset="0"/>
              </a:rPr>
              <a:t>FLEXIBILITY</a:t>
            </a:r>
            <a:br>
              <a:rPr lang="en-US" altLang="en-US" sz="3500" b="1">
                <a:solidFill>
                  <a:schemeClr val="bg1"/>
                </a:solidFill>
                <a:latin typeface="+mn-lt"/>
                <a:ea typeface="+mn-ea"/>
                <a:cs typeface="Times New Roman" panose="02020603050405020304" pitchFamily="18" charset="0"/>
              </a:rPr>
            </a:br>
            <a:r>
              <a:rPr lang="en-US" altLang="en-US" sz="3500" b="1">
                <a:solidFill>
                  <a:schemeClr val="bg1"/>
                </a:solidFill>
                <a:latin typeface="+mn-lt"/>
                <a:ea typeface="+mn-ea"/>
                <a:cs typeface="Times New Roman" panose="02020603050405020304" pitchFamily="18" charset="0"/>
              </a:rPr>
              <a:t>EMISSIONS – “CLEAN PETROLEUM”</a:t>
            </a:r>
            <a:endParaRPr lang="en-US" altLang="en-US" sz="3500">
              <a:solidFill>
                <a:schemeClr val="bg1"/>
              </a:solidFill>
              <a:latin typeface="Calibri body"/>
            </a:endParaRPr>
          </a:p>
        </p:txBody>
      </p:sp>
      <p:sp>
        <p:nvSpPr>
          <p:cNvPr id="825347" name="Rectangle 5">
            <a:extLst>
              <a:ext uri="{FF2B5EF4-FFF2-40B4-BE49-F238E27FC236}">
                <a16:creationId xmlns:a16="http://schemas.microsoft.com/office/drawing/2014/main" id="{389A832E-7D0E-261E-1827-9C30C6A2274A}"/>
              </a:ext>
            </a:extLst>
          </p:cNvPr>
          <p:cNvSpPr>
            <a:spLocks noGrp="1"/>
          </p:cNvSpPr>
          <p:nvPr>
            <p:ph idx="1"/>
          </p:nvPr>
        </p:nvSpPr>
        <p:spPr>
          <a:xfrm>
            <a:off x="763587" y="2448667"/>
            <a:ext cx="4503802" cy="4342425"/>
          </a:xfrm>
        </p:spPr>
        <p:txBody>
          <a:bodyPr>
            <a:normAutofit fontScale="85000" lnSpcReduction="20000"/>
          </a:bodyPr>
          <a:lstStyle/>
          <a:p>
            <a:pPr marL="0" indent="0" eaLnBrk="1" hangingPunct="1">
              <a:buClr>
                <a:schemeClr val="tx1"/>
              </a:buClr>
              <a:buNone/>
            </a:pPr>
            <a:r>
              <a:rPr lang="en-US" altLang="en-US" sz="3000" dirty="0">
                <a:solidFill>
                  <a:schemeClr val="bg1"/>
                </a:solidFill>
                <a:cs typeface="Times New Roman" panose="02020603050405020304" pitchFamily="18" charset="0"/>
              </a:rPr>
              <a:t>The production of </a:t>
            </a:r>
            <a:r>
              <a:rPr lang="en-US" altLang="en-US" sz="3000" b="1" dirty="0">
                <a:solidFill>
                  <a:schemeClr val="bg1"/>
                </a:solidFill>
                <a:cs typeface="Times New Roman" panose="02020603050405020304" pitchFamily="18" charset="0"/>
              </a:rPr>
              <a:t>biochar </a:t>
            </a:r>
            <a:r>
              <a:rPr lang="en-US" altLang="en-US" sz="3000" dirty="0">
                <a:solidFill>
                  <a:schemeClr val="bg1"/>
                </a:solidFill>
                <a:cs typeface="Times New Roman" panose="02020603050405020304" pitchFamily="18" charset="0"/>
              </a:rPr>
              <a:t>based on </a:t>
            </a:r>
            <a:r>
              <a:rPr lang="en-US" altLang="en-US" sz="3000" b="1" dirty="0">
                <a:solidFill>
                  <a:schemeClr val="bg1"/>
                </a:solidFill>
                <a:cs typeface="Times New Roman" panose="02020603050405020304" pitchFamily="18" charset="0"/>
              </a:rPr>
              <a:t>pyrolysis</a:t>
            </a:r>
            <a:r>
              <a:rPr lang="en-US" altLang="en-US" sz="3000" dirty="0">
                <a:solidFill>
                  <a:schemeClr val="bg1"/>
                </a:solidFill>
                <a:cs typeface="Times New Roman" panose="02020603050405020304" pitchFamily="18" charset="0"/>
              </a:rPr>
              <a:t> and subsequent sale as </a:t>
            </a:r>
            <a:r>
              <a:rPr lang="en-US" altLang="en-US" sz="3000" b="1" dirty="0">
                <a:solidFill>
                  <a:schemeClr val="bg1"/>
                </a:solidFill>
                <a:cs typeface="Times New Roman" panose="02020603050405020304" pitchFamily="18" charset="0"/>
              </a:rPr>
              <a:t>fertilizer</a:t>
            </a:r>
            <a:r>
              <a:rPr lang="en-US" altLang="en-US" sz="3000" dirty="0">
                <a:solidFill>
                  <a:schemeClr val="bg1"/>
                </a:solidFill>
                <a:cs typeface="Times New Roman" panose="02020603050405020304" pitchFamily="18" charset="0"/>
              </a:rPr>
              <a:t> could create carbon removal costs of less than $ 20 per ton CO2 removed.  Microsoft has already entered in such deals for carbon credits with </a:t>
            </a:r>
            <a:r>
              <a:rPr lang="en-US" altLang="en-US" sz="3000" dirty="0" err="1">
                <a:solidFill>
                  <a:schemeClr val="bg1"/>
                </a:solidFill>
                <a:cs typeface="Times New Roman" panose="02020603050405020304" pitchFamily="18" charset="0"/>
              </a:rPr>
              <a:t>Exomad</a:t>
            </a:r>
            <a:r>
              <a:rPr lang="en-US" altLang="en-US" sz="3000" dirty="0">
                <a:solidFill>
                  <a:schemeClr val="bg1"/>
                </a:solidFill>
                <a:cs typeface="Times New Roman" panose="02020603050405020304" pitchFamily="18" charset="0"/>
              </a:rPr>
              <a:t> Green in Bolivia.  This creates a low-cost opportunities to produce clean petroleum.</a:t>
            </a:r>
          </a:p>
          <a:p>
            <a:pPr marL="0" indent="0" eaLnBrk="1" hangingPunct="1">
              <a:buClr>
                <a:schemeClr val="tx1"/>
              </a:buClr>
              <a:buNone/>
            </a:pPr>
            <a:endParaRPr lang="en-US" altLang="en-US" dirty="0">
              <a:solidFill>
                <a:schemeClr val="bg1"/>
              </a:solidFill>
              <a:cs typeface="Times New Roman" panose="02020603050405020304" pitchFamily="18" charset="0"/>
            </a:endParaRPr>
          </a:p>
          <a:p>
            <a:pPr marL="0" indent="0" eaLnBrk="1" hangingPunct="1">
              <a:buClr>
                <a:schemeClr val="tx1"/>
              </a:buClr>
              <a:buNone/>
            </a:pPr>
            <a:endParaRPr lang="en-US" altLang="en-US" dirty="0">
              <a:solidFill>
                <a:schemeClr val="bg1"/>
              </a:solidFill>
              <a:cs typeface="Times New Roman" panose="02020603050405020304" pitchFamily="18" charset="0"/>
            </a:endParaRPr>
          </a:p>
        </p:txBody>
      </p:sp>
      <p:pic>
        <p:nvPicPr>
          <p:cNvPr id="2" name="Picture 1">
            <a:extLst>
              <a:ext uri="{FF2B5EF4-FFF2-40B4-BE49-F238E27FC236}">
                <a16:creationId xmlns:a16="http://schemas.microsoft.com/office/drawing/2014/main" id="{0C9EEDB0-3455-B08D-BF68-2B6022F2E1AE}"/>
              </a:ext>
            </a:extLst>
          </p:cNvPr>
          <p:cNvPicPr>
            <a:picLocks noChangeAspect="1"/>
          </p:cNvPicPr>
          <p:nvPr/>
        </p:nvPicPr>
        <p:blipFill>
          <a:blip r:embed="rId3"/>
          <a:stretch>
            <a:fillRect/>
          </a:stretch>
        </p:blipFill>
        <p:spPr>
          <a:xfrm>
            <a:off x="6211229" y="1927665"/>
            <a:ext cx="7472900" cy="4037109"/>
          </a:xfrm>
          <a:prstGeom prst="rect">
            <a:avLst/>
          </a:prstGeom>
        </p:spPr>
      </p:pic>
      <p:sp>
        <p:nvSpPr>
          <p:cNvPr id="825359" name="Isosceles Triangle 825358">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3323122" y="4548293"/>
            <a:ext cx="508564" cy="3224107"/>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825348" name="Text Box 6">
            <a:extLst>
              <a:ext uri="{FF2B5EF4-FFF2-40B4-BE49-F238E27FC236}">
                <a16:creationId xmlns:a16="http://schemas.microsoft.com/office/drawing/2014/main" id="{8308BB8F-32EF-D70A-9463-9D2CA5DAD8E6}"/>
              </a:ext>
            </a:extLst>
          </p:cNvPr>
          <p:cNvSpPr txBox="1">
            <a:spLocks noChangeArrowheads="1"/>
          </p:cNvSpPr>
          <p:nvPr/>
        </p:nvSpPr>
        <p:spPr bwMode="auto">
          <a:xfrm>
            <a:off x="13157255" y="8596746"/>
            <a:ext cx="526874"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6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3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7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9pPr>
          </a:lstStyle>
          <a:p>
            <a:pPr algn="ctr" eaLnBrk="1" hangingPunct="1">
              <a:spcBef>
                <a:spcPct val="50000"/>
              </a:spcBef>
              <a:buFontTx/>
              <a:buNone/>
            </a:pPr>
            <a:fld id="{62238C88-3F1C-4986-994E-187CB144F334}" type="slidenum">
              <a:rPr lang="en-US" altLang="en-US" sz="2198">
                <a:latin typeface="Times New Roman" panose="02020603050405020304" pitchFamily="18" charset="0"/>
              </a:rPr>
              <a:pPr algn="ctr" eaLnBrk="1" hangingPunct="1">
                <a:spcBef>
                  <a:spcPct val="50000"/>
                </a:spcBef>
                <a:buFontTx/>
                <a:buNone/>
              </a:pPr>
              <a:t>22</a:t>
            </a:fld>
            <a:r>
              <a:rPr lang="en-US" altLang="en-US" sz="2198">
                <a:latin typeface="Times New Roman" panose="02020603050405020304" pitchFamily="18" charset="0"/>
              </a:rPr>
              <a:t> </a:t>
            </a:r>
          </a:p>
        </p:txBody>
      </p:sp>
    </p:spTree>
    <p:extLst>
      <p:ext uri="{BB962C8B-B14F-4D97-AF65-F5344CB8AC3E}">
        <p14:creationId xmlns:p14="http://schemas.microsoft.com/office/powerpoint/2010/main" val="1531301711"/>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a:extLst>
            <a:ext uri="{FF2B5EF4-FFF2-40B4-BE49-F238E27FC236}">
              <a16:creationId xmlns:a16="http://schemas.microsoft.com/office/drawing/2014/main" id="{227FC03E-075B-C79C-66E9-F1C40F7FC5AD}"/>
            </a:ext>
          </a:extLst>
        </p:cNvPr>
        <p:cNvGrpSpPr/>
        <p:nvPr/>
      </p:nvGrpSpPr>
      <p:grpSpPr>
        <a:xfrm>
          <a:off x="0" y="0"/>
          <a:ext cx="0" cy="0"/>
          <a:chOff x="0" y="0"/>
          <a:chExt cx="0" cy="0"/>
        </a:xfrm>
      </p:grpSpPr>
      <p:sp useBgFill="1">
        <p:nvSpPr>
          <p:cNvPr id="825353" name="Rectangle 825352">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817600" cy="7772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4">
            <a:extLst>
              <a:ext uri="{FF2B5EF4-FFF2-40B4-BE49-F238E27FC236}">
                <a16:creationId xmlns:a16="http://schemas.microsoft.com/office/drawing/2014/main" id="{6915F836-D58B-BA75-21BE-DB004E75B49A}"/>
              </a:ext>
            </a:extLst>
          </p:cNvPr>
          <p:cNvSpPr>
            <a:spLocks noGrp="1"/>
          </p:cNvSpPr>
          <p:nvPr>
            <p:ph type="title"/>
          </p:nvPr>
        </p:nvSpPr>
        <p:spPr>
          <a:xfrm>
            <a:off x="1511302" y="690880"/>
            <a:ext cx="9742890" cy="1496906"/>
          </a:xfrm>
        </p:spPr>
        <p:txBody>
          <a:bodyPr>
            <a:normAutofit/>
          </a:bodyPr>
          <a:lstStyle/>
          <a:p>
            <a:pPr eaLnBrk="1" hangingPunct="1">
              <a:defRPr/>
            </a:pPr>
            <a:r>
              <a:rPr lang="en-US" altLang="en-US" b="1">
                <a:latin typeface="+mn-lt"/>
                <a:ea typeface="+mn-ea"/>
                <a:cs typeface="Times New Roman" panose="02020603050405020304" pitchFamily="18" charset="0"/>
              </a:rPr>
              <a:t>FLEXIBILITY</a:t>
            </a:r>
            <a:br>
              <a:rPr lang="en-US" altLang="en-US" b="1">
                <a:latin typeface="+mn-lt"/>
                <a:ea typeface="+mn-ea"/>
                <a:cs typeface="Times New Roman" panose="02020603050405020304" pitchFamily="18" charset="0"/>
              </a:rPr>
            </a:br>
            <a:r>
              <a:rPr lang="en-US" altLang="en-US" b="1">
                <a:latin typeface="+mn-lt"/>
                <a:ea typeface="+mn-ea"/>
                <a:cs typeface="Times New Roman" panose="02020603050405020304" pitchFamily="18" charset="0"/>
              </a:rPr>
              <a:t>CARBON CAPTURE AND STORAGE</a:t>
            </a:r>
            <a:endParaRPr lang="en-US" altLang="en-US">
              <a:latin typeface="Calibri body"/>
            </a:endParaRPr>
          </a:p>
        </p:txBody>
      </p:sp>
      <p:sp>
        <p:nvSpPr>
          <p:cNvPr id="825355" name="Isosceles Triangle 825354">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954942" cy="6421641"/>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25347" name="Rectangle 5">
            <a:extLst>
              <a:ext uri="{FF2B5EF4-FFF2-40B4-BE49-F238E27FC236}">
                <a16:creationId xmlns:a16="http://schemas.microsoft.com/office/drawing/2014/main" id="{A760424C-B383-8548-A5D9-ACFAD4F8B28A}"/>
              </a:ext>
            </a:extLst>
          </p:cNvPr>
          <p:cNvSpPr>
            <a:spLocks noGrp="1"/>
          </p:cNvSpPr>
          <p:nvPr>
            <p:ph idx="1"/>
          </p:nvPr>
        </p:nvSpPr>
        <p:spPr>
          <a:xfrm>
            <a:off x="1511302" y="2312894"/>
            <a:ext cx="11001186" cy="5277971"/>
          </a:xfrm>
        </p:spPr>
        <p:txBody>
          <a:bodyPr>
            <a:normAutofit lnSpcReduction="10000"/>
          </a:bodyPr>
          <a:lstStyle/>
          <a:p>
            <a:pPr marL="0" indent="0" eaLnBrk="1" hangingPunct="1">
              <a:buClr>
                <a:schemeClr val="tx1"/>
              </a:buClr>
              <a:buNone/>
            </a:pPr>
            <a:r>
              <a:rPr lang="en-US" altLang="en-US" sz="2800" dirty="0">
                <a:cs typeface="Times New Roman" panose="02020603050405020304" pitchFamily="18" charset="0"/>
              </a:rPr>
              <a:t> Carbon capture and storage in subterraneous reservoirs remains most likely expensive. Wood Mackenzie estimates that by 2030 the costs per ton CO2 captured and stored will be as follows:</a:t>
            </a:r>
          </a:p>
          <a:p>
            <a:pPr marL="0" indent="0" eaLnBrk="1" hangingPunct="1">
              <a:buClr>
                <a:schemeClr val="tx1"/>
              </a:buClr>
              <a:buNone/>
            </a:pPr>
            <a:endParaRPr lang="en-US" altLang="en-US" sz="2800" dirty="0">
              <a:cs typeface="Times New Roman" panose="02020603050405020304" pitchFamily="18" charset="0"/>
            </a:endParaRPr>
          </a:p>
          <a:p>
            <a:pPr>
              <a:buClr>
                <a:schemeClr val="tx1"/>
              </a:buClr>
            </a:pPr>
            <a:r>
              <a:rPr lang="en-US" altLang="en-US" sz="2800" b="1" dirty="0">
                <a:cs typeface="Times New Roman" panose="02020603050405020304" pitchFamily="18" charset="0"/>
              </a:rPr>
              <a:t>Stand Alone Projects </a:t>
            </a:r>
            <a:r>
              <a:rPr lang="en-US" altLang="en-US" sz="2800" dirty="0">
                <a:cs typeface="Times New Roman" panose="02020603050405020304" pitchFamily="18" charset="0"/>
              </a:rPr>
              <a:t>– $ 93 - $ 139</a:t>
            </a:r>
          </a:p>
          <a:p>
            <a:pPr>
              <a:buClr>
                <a:schemeClr val="tx1"/>
              </a:buClr>
            </a:pPr>
            <a:r>
              <a:rPr lang="en-US" altLang="en-US" sz="2800" b="1" dirty="0">
                <a:cs typeface="Times New Roman" panose="02020603050405020304" pitchFamily="18" charset="0"/>
              </a:rPr>
              <a:t>Hub Based Projects</a:t>
            </a:r>
            <a:r>
              <a:rPr lang="en-US" altLang="en-US" sz="2800" dirty="0">
                <a:cs typeface="Times New Roman" panose="02020603050405020304" pitchFamily="18" charset="0"/>
              </a:rPr>
              <a:t> - $ 77 - $ 115</a:t>
            </a:r>
          </a:p>
          <a:p>
            <a:pPr marL="0" indent="0">
              <a:buClr>
                <a:schemeClr val="tx1"/>
              </a:buClr>
              <a:buNone/>
            </a:pPr>
            <a:endParaRPr lang="en-US" altLang="en-US" sz="2800" dirty="0">
              <a:cs typeface="Times New Roman" panose="02020603050405020304" pitchFamily="18" charset="0"/>
            </a:endParaRPr>
          </a:p>
          <a:p>
            <a:pPr marL="0" indent="0" eaLnBrk="1" hangingPunct="1">
              <a:buClr>
                <a:schemeClr val="tx1"/>
              </a:buClr>
              <a:buNone/>
            </a:pPr>
            <a:r>
              <a:rPr lang="en-US" altLang="en-US" sz="2800" dirty="0">
                <a:cs typeface="Times New Roman" panose="02020603050405020304" pitchFamily="18" charset="0"/>
              </a:rPr>
              <a:t>Such projects are only economic against high carbon taxes or based on significant tax incentives or grants.  Current developments in Canada and the US indicates that consumers and tax payers are unwilling to pay for this. </a:t>
            </a:r>
          </a:p>
          <a:p>
            <a:pPr marL="0" indent="0" eaLnBrk="1" hangingPunct="1">
              <a:buClr>
                <a:schemeClr val="tx1"/>
              </a:buClr>
              <a:buNone/>
            </a:pPr>
            <a:endParaRPr lang="en-US" altLang="en-US" dirty="0">
              <a:cs typeface="Times New Roman" panose="02020603050405020304" pitchFamily="18" charset="0"/>
            </a:endParaRPr>
          </a:p>
        </p:txBody>
      </p:sp>
      <p:sp>
        <p:nvSpPr>
          <p:cNvPr id="825357" name="Isosceles Triangle 825356">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3309035" y="4548293"/>
            <a:ext cx="508565" cy="3224107"/>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25348" name="Text Box 6">
            <a:extLst>
              <a:ext uri="{FF2B5EF4-FFF2-40B4-BE49-F238E27FC236}">
                <a16:creationId xmlns:a16="http://schemas.microsoft.com/office/drawing/2014/main" id="{B8535599-262E-4C53-FF9E-230BFCDAA45B}"/>
              </a:ext>
            </a:extLst>
          </p:cNvPr>
          <p:cNvSpPr txBox="1">
            <a:spLocks noChangeArrowheads="1"/>
          </p:cNvSpPr>
          <p:nvPr/>
        </p:nvSpPr>
        <p:spPr bwMode="auto">
          <a:xfrm>
            <a:off x="13157255" y="8596746"/>
            <a:ext cx="526874"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6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3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7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9pPr>
          </a:lstStyle>
          <a:p>
            <a:pPr algn="ctr" eaLnBrk="1" hangingPunct="1">
              <a:spcBef>
                <a:spcPct val="50000"/>
              </a:spcBef>
              <a:buFontTx/>
              <a:buNone/>
            </a:pPr>
            <a:fld id="{62238C88-3F1C-4986-994E-187CB144F334}" type="slidenum">
              <a:rPr lang="en-US" altLang="en-US" sz="2198">
                <a:latin typeface="Times New Roman" panose="02020603050405020304" pitchFamily="18" charset="0"/>
              </a:rPr>
              <a:pPr algn="ctr" eaLnBrk="1" hangingPunct="1">
                <a:spcBef>
                  <a:spcPct val="50000"/>
                </a:spcBef>
                <a:buFontTx/>
                <a:buNone/>
              </a:pPr>
              <a:t>23</a:t>
            </a:fld>
            <a:r>
              <a:rPr lang="en-US" altLang="en-US" sz="2198">
                <a:latin typeface="Times New Roman" panose="02020603050405020304" pitchFamily="18" charset="0"/>
              </a:rPr>
              <a:t> </a:t>
            </a:r>
          </a:p>
        </p:txBody>
      </p:sp>
    </p:spTree>
    <p:extLst>
      <p:ext uri="{BB962C8B-B14F-4D97-AF65-F5344CB8AC3E}">
        <p14:creationId xmlns:p14="http://schemas.microsoft.com/office/powerpoint/2010/main" val="1255995739"/>
      </p:ext>
    </p:extLst>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7BF40B38-8BB4-1443-5D63-3A7805DD24EF}"/>
            </a:ext>
          </a:extLst>
        </p:cNvPr>
        <p:cNvGrpSpPr/>
        <p:nvPr/>
      </p:nvGrpSpPr>
      <p:grpSpPr>
        <a:xfrm>
          <a:off x="0" y="0"/>
          <a:ext cx="0" cy="0"/>
          <a:chOff x="0" y="0"/>
          <a:chExt cx="0" cy="0"/>
        </a:xfrm>
      </p:grpSpPr>
      <p:sp>
        <p:nvSpPr>
          <p:cNvPr id="6" name="Rectangle 4">
            <a:extLst>
              <a:ext uri="{FF2B5EF4-FFF2-40B4-BE49-F238E27FC236}">
                <a16:creationId xmlns:a16="http://schemas.microsoft.com/office/drawing/2014/main" id="{18E8335F-111B-13FF-6410-E5A5142884DB}"/>
              </a:ext>
            </a:extLst>
          </p:cNvPr>
          <p:cNvSpPr>
            <a:spLocks noGrp="1"/>
          </p:cNvSpPr>
          <p:nvPr>
            <p:ph type="title"/>
          </p:nvPr>
        </p:nvSpPr>
        <p:spPr>
          <a:xfrm>
            <a:off x="1" y="188408"/>
            <a:ext cx="13817599" cy="1184310"/>
          </a:xfrm>
        </p:spPr>
        <p:txBody>
          <a:bodyPr>
            <a:normAutofit/>
          </a:bodyPr>
          <a:lstStyle/>
          <a:p>
            <a:pPr algn="ctr" eaLnBrk="1" hangingPunct="1">
              <a:defRPr/>
            </a:pPr>
            <a:r>
              <a:rPr lang="en-US" altLang="en-US" sz="3600" b="1" dirty="0">
                <a:solidFill>
                  <a:srgbClr val="002060"/>
                </a:solidFill>
                <a:latin typeface="+mn-lt"/>
                <a:ea typeface="+mn-ea"/>
                <a:cs typeface="Times New Roman" panose="02020603050405020304" pitchFamily="18" charset="0"/>
              </a:rPr>
              <a:t>FLEXIBILITY</a:t>
            </a:r>
            <a:br>
              <a:rPr lang="en-US" altLang="en-US" sz="3600" b="1" dirty="0">
                <a:solidFill>
                  <a:srgbClr val="002060"/>
                </a:solidFill>
                <a:latin typeface="+mn-lt"/>
                <a:ea typeface="+mn-ea"/>
                <a:cs typeface="Times New Roman" panose="02020603050405020304" pitchFamily="18" charset="0"/>
              </a:rPr>
            </a:br>
            <a:r>
              <a:rPr lang="en-US" altLang="en-US" sz="2400" b="1" dirty="0">
                <a:solidFill>
                  <a:srgbClr val="002060"/>
                </a:solidFill>
                <a:latin typeface="+mn-lt"/>
                <a:ea typeface="+mn-ea"/>
                <a:cs typeface="Times New Roman" panose="02020603050405020304" pitchFamily="18" charset="0"/>
              </a:rPr>
              <a:t>CARBON CAPTURE AND STORAGE</a:t>
            </a:r>
            <a:endParaRPr lang="en-US" altLang="en-US" sz="2400" dirty="0">
              <a:solidFill>
                <a:srgbClr val="002060"/>
              </a:solidFill>
              <a:latin typeface="Calibri body"/>
            </a:endParaRPr>
          </a:p>
        </p:txBody>
      </p:sp>
      <p:graphicFrame>
        <p:nvGraphicFramePr>
          <p:cNvPr id="825350" name="Rectangle 5">
            <a:extLst>
              <a:ext uri="{FF2B5EF4-FFF2-40B4-BE49-F238E27FC236}">
                <a16:creationId xmlns:a16="http://schemas.microsoft.com/office/drawing/2014/main" id="{E27B6D02-7F58-7BE4-F6E4-2E43A5567F9E}"/>
              </a:ext>
            </a:extLst>
          </p:cNvPr>
          <p:cNvGraphicFramePr>
            <a:graphicFrameLocks noGrp="1"/>
          </p:cNvGraphicFramePr>
          <p:nvPr>
            <p:ph idx="1"/>
            <p:extLst>
              <p:ext uri="{D42A27DB-BD31-4B8C-83A1-F6EECF244321}">
                <p14:modId xmlns:p14="http://schemas.microsoft.com/office/powerpoint/2010/main" val="3335504573"/>
              </p:ext>
            </p:extLst>
          </p:nvPr>
        </p:nvGraphicFramePr>
        <p:xfrm>
          <a:off x="1001486" y="1552576"/>
          <a:ext cx="11509828" cy="57340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25348" name="Text Box 6">
            <a:extLst>
              <a:ext uri="{FF2B5EF4-FFF2-40B4-BE49-F238E27FC236}">
                <a16:creationId xmlns:a16="http://schemas.microsoft.com/office/drawing/2014/main" id="{8305274D-60F8-F2F2-3B5E-F929D2B8D218}"/>
              </a:ext>
            </a:extLst>
          </p:cNvPr>
          <p:cNvSpPr txBox="1">
            <a:spLocks noChangeArrowheads="1"/>
          </p:cNvSpPr>
          <p:nvPr/>
        </p:nvSpPr>
        <p:spPr bwMode="auto">
          <a:xfrm>
            <a:off x="13157255" y="8596746"/>
            <a:ext cx="526874"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6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3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7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9pPr>
          </a:lstStyle>
          <a:p>
            <a:pPr algn="ctr" eaLnBrk="1" hangingPunct="1">
              <a:spcBef>
                <a:spcPct val="50000"/>
              </a:spcBef>
              <a:buFontTx/>
              <a:buNone/>
            </a:pPr>
            <a:fld id="{62238C88-3F1C-4986-994E-187CB144F334}" type="slidenum">
              <a:rPr lang="en-US" altLang="en-US" sz="2198">
                <a:latin typeface="Times New Roman" panose="02020603050405020304" pitchFamily="18" charset="0"/>
              </a:rPr>
              <a:pPr algn="ctr" eaLnBrk="1" hangingPunct="1">
                <a:spcBef>
                  <a:spcPct val="50000"/>
                </a:spcBef>
                <a:buFontTx/>
                <a:buNone/>
              </a:pPr>
              <a:t>24</a:t>
            </a:fld>
            <a:r>
              <a:rPr lang="en-US" altLang="en-US" sz="2198">
                <a:latin typeface="Times New Roman" panose="02020603050405020304" pitchFamily="18" charset="0"/>
              </a:rPr>
              <a:t> </a:t>
            </a:r>
          </a:p>
        </p:txBody>
      </p:sp>
    </p:spTree>
    <p:extLst>
      <p:ext uri="{BB962C8B-B14F-4D97-AF65-F5344CB8AC3E}">
        <p14:creationId xmlns:p14="http://schemas.microsoft.com/office/powerpoint/2010/main" val="3851493"/>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a:extLst>
            <a:ext uri="{FF2B5EF4-FFF2-40B4-BE49-F238E27FC236}">
              <a16:creationId xmlns:a16="http://schemas.microsoft.com/office/drawing/2014/main" id="{48D7AE87-0C25-4FEE-9825-4EECDA8A78F7}"/>
            </a:ext>
          </a:extLst>
        </p:cNvPr>
        <p:cNvGrpSpPr/>
        <p:nvPr/>
      </p:nvGrpSpPr>
      <p:grpSpPr>
        <a:xfrm>
          <a:off x="0" y="0"/>
          <a:ext cx="0" cy="0"/>
          <a:chOff x="0" y="0"/>
          <a:chExt cx="0" cy="0"/>
        </a:xfrm>
      </p:grpSpPr>
      <p:sp useBgFill="1">
        <p:nvSpPr>
          <p:cNvPr id="825353" name="Rectangle 825352">
            <a:extLst>
              <a:ext uri="{FF2B5EF4-FFF2-40B4-BE49-F238E27FC236}">
                <a16:creationId xmlns:a16="http://schemas.microsoft.com/office/drawing/2014/main" id="{8DF4D7F6-81B5-452A-9CE6-76D81F91D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817600" cy="7772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4">
            <a:extLst>
              <a:ext uri="{FF2B5EF4-FFF2-40B4-BE49-F238E27FC236}">
                <a16:creationId xmlns:a16="http://schemas.microsoft.com/office/drawing/2014/main" id="{AF98C257-78DB-FB8D-01E3-DCFD7350C324}"/>
              </a:ext>
            </a:extLst>
          </p:cNvPr>
          <p:cNvSpPr>
            <a:spLocks noGrp="1"/>
          </p:cNvSpPr>
          <p:nvPr>
            <p:ph type="title"/>
          </p:nvPr>
        </p:nvSpPr>
        <p:spPr>
          <a:xfrm>
            <a:off x="1368763" y="201353"/>
            <a:ext cx="9742890" cy="1496906"/>
          </a:xfrm>
        </p:spPr>
        <p:txBody>
          <a:bodyPr>
            <a:normAutofit/>
          </a:bodyPr>
          <a:lstStyle/>
          <a:p>
            <a:pPr algn="ctr" eaLnBrk="1" hangingPunct="1">
              <a:defRPr/>
            </a:pPr>
            <a:r>
              <a:rPr lang="en-US" altLang="en-US" b="1" dirty="0">
                <a:latin typeface="+mn-lt"/>
                <a:ea typeface="+mn-ea"/>
                <a:cs typeface="Times New Roman" panose="02020603050405020304" pitchFamily="18" charset="0"/>
              </a:rPr>
              <a:t>FLEXIBILITY </a:t>
            </a:r>
            <a:br>
              <a:rPr lang="en-US" altLang="en-US" b="1" dirty="0">
                <a:latin typeface="+mn-lt"/>
                <a:ea typeface="+mn-ea"/>
                <a:cs typeface="Times New Roman" panose="02020603050405020304" pitchFamily="18" charset="0"/>
              </a:rPr>
            </a:br>
            <a:r>
              <a:rPr lang="en-US" altLang="en-US" sz="3500" b="1" dirty="0">
                <a:latin typeface="+mn-lt"/>
                <a:ea typeface="+mn-ea"/>
                <a:cs typeface="Times New Roman" panose="02020603050405020304" pitchFamily="18" charset="0"/>
              </a:rPr>
              <a:t>STABILITY PROVISIONS</a:t>
            </a:r>
            <a:endParaRPr lang="en-US" altLang="en-US" sz="3500" dirty="0">
              <a:latin typeface="Calibri body"/>
            </a:endParaRPr>
          </a:p>
        </p:txBody>
      </p:sp>
      <p:sp>
        <p:nvSpPr>
          <p:cNvPr id="825355" name="Isosceles Triangle 825354">
            <a:extLst>
              <a:ext uri="{FF2B5EF4-FFF2-40B4-BE49-F238E27FC236}">
                <a16:creationId xmlns:a16="http://schemas.microsoft.com/office/drawing/2014/main" id="{4600514D-20FB-4559-97DC-D1DC39E6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08564" cy="3224106"/>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25357" name="Isosceles Triangle 825356">
            <a:extLst>
              <a:ext uri="{FF2B5EF4-FFF2-40B4-BE49-F238E27FC236}">
                <a16:creationId xmlns:a16="http://schemas.microsoft.com/office/drawing/2014/main" id="{266F638A-E405-4AC0-B984-72E5813B0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70338" y="4327595"/>
            <a:ext cx="5043664" cy="3444805"/>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825359" name="Straight Connector 825358">
            <a:extLst>
              <a:ext uri="{FF2B5EF4-FFF2-40B4-BE49-F238E27FC236}">
                <a16:creationId xmlns:a16="http://schemas.microsoft.com/office/drawing/2014/main" id="{7D1CBE93-B17D-4509-843C-82287C3803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485880" y="0"/>
            <a:ext cx="1957493" cy="77724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825361" name="Straight Connector 825360">
            <a:extLst>
              <a:ext uri="{FF2B5EF4-FFF2-40B4-BE49-F238E27FC236}">
                <a16:creationId xmlns:a16="http://schemas.microsoft.com/office/drawing/2014/main" id="{AE6277B4-6A43-48AB-89B2-3442221619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415302" y="4172268"/>
            <a:ext cx="5398699" cy="3600132"/>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825347" name="Rectangle 5">
            <a:extLst>
              <a:ext uri="{FF2B5EF4-FFF2-40B4-BE49-F238E27FC236}">
                <a16:creationId xmlns:a16="http://schemas.microsoft.com/office/drawing/2014/main" id="{66F6ED31-D141-D0A9-0C79-D81EF382D73C}"/>
              </a:ext>
            </a:extLst>
          </p:cNvPr>
          <p:cNvSpPr>
            <a:spLocks noGrp="1"/>
          </p:cNvSpPr>
          <p:nvPr>
            <p:ph idx="1"/>
          </p:nvPr>
        </p:nvSpPr>
        <p:spPr>
          <a:xfrm>
            <a:off x="1511302" y="1899611"/>
            <a:ext cx="9600351" cy="5240097"/>
          </a:xfrm>
        </p:spPr>
        <p:txBody>
          <a:bodyPr>
            <a:normAutofit fontScale="92500" lnSpcReduction="10000"/>
          </a:bodyPr>
          <a:lstStyle/>
          <a:p>
            <a:pPr>
              <a:buClr>
                <a:schemeClr val="tx1"/>
              </a:buClr>
            </a:pPr>
            <a:r>
              <a:rPr lang="en-US" altLang="en-US" sz="2600" dirty="0">
                <a:cs typeface="Times New Roman" panose="02020603050405020304" pitchFamily="18" charset="0"/>
              </a:rPr>
              <a:t> Flexibility also needs to be introduced in stability provisions of the PEA. Such </a:t>
            </a:r>
            <a:r>
              <a:rPr lang="en-US" altLang="en-US" sz="2600" b="1" dirty="0">
                <a:cs typeface="Times New Roman" panose="02020603050405020304" pitchFamily="18" charset="0"/>
              </a:rPr>
              <a:t>provisions should not prevent the implementation of an effective energy transition </a:t>
            </a:r>
            <a:r>
              <a:rPr lang="en-US" altLang="en-US" sz="2600" dirty="0">
                <a:cs typeface="Times New Roman" panose="02020603050405020304" pitchFamily="18" charset="0"/>
              </a:rPr>
              <a:t>and the changing requirements as a result.</a:t>
            </a:r>
          </a:p>
          <a:p>
            <a:pPr marL="0" indent="0">
              <a:buClr>
                <a:schemeClr val="tx1"/>
              </a:buClr>
              <a:buNone/>
            </a:pPr>
            <a:endParaRPr lang="en-US" altLang="en-US" sz="2600" dirty="0">
              <a:cs typeface="Times New Roman" panose="02020603050405020304" pitchFamily="18" charset="0"/>
            </a:endParaRPr>
          </a:p>
          <a:p>
            <a:pPr>
              <a:buClr>
                <a:schemeClr val="tx1"/>
              </a:buClr>
            </a:pPr>
            <a:r>
              <a:rPr lang="en-US" altLang="en-US" sz="2600" dirty="0">
                <a:cs typeface="Times New Roman" panose="02020603050405020304" pitchFamily="18" charset="0"/>
              </a:rPr>
              <a:t>Of course, in some countries companies should have a significant degree of stability in order to be encouraged to invest.</a:t>
            </a:r>
          </a:p>
          <a:p>
            <a:pPr marL="0" indent="0">
              <a:buClr>
                <a:schemeClr val="tx1"/>
              </a:buClr>
              <a:buNone/>
            </a:pPr>
            <a:endParaRPr lang="en-US" altLang="en-US" sz="2600" dirty="0">
              <a:cs typeface="Times New Roman" panose="02020603050405020304" pitchFamily="18" charset="0"/>
            </a:endParaRPr>
          </a:p>
          <a:p>
            <a:pPr>
              <a:buClr>
                <a:schemeClr val="tx1"/>
              </a:buClr>
            </a:pPr>
            <a:r>
              <a:rPr lang="en-US" altLang="en-US" sz="2600" dirty="0">
                <a:cs typeface="Times New Roman" panose="02020603050405020304" pitchFamily="18" charset="0"/>
              </a:rPr>
              <a:t>However, stability provisions should not restrict governments from making changes to legislation to implement modern practices related to environment, health and safety and the implementation of the Paris Agreement as well as some other important policies identified in the PEA.</a:t>
            </a:r>
          </a:p>
          <a:p>
            <a:pPr marL="0" indent="0" eaLnBrk="1" hangingPunct="1">
              <a:buClr>
                <a:schemeClr val="tx1"/>
              </a:buClr>
              <a:buNone/>
            </a:pPr>
            <a:endParaRPr lang="en-US" altLang="en-US" dirty="0">
              <a:cs typeface="Times New Roman" panose="02020603050405020304" pitchFamily="18" charset="0"/>
            </a:endParaRPr>
          </a:p>
          <a:p>
            <a:pPr marL="0" indent="0" eaLnBrk="1" hangingPunct="1">
              <a:buClr>
                <a:schemeClr val="tx1"/>
              </a:buClr>
              <a:buNone/>
            </a:pPr>
            <a:endParaRPr lang="en-US" altLang="en-US" dirty="0">
              <a:cs typeface="Times New Roman" panose="02020603050405020304" pitchFamily="18" charset="0"/>
            </a:endParaRPr>
          </a:p>
        </p:txBody>
      </p:sp>
      <p:sp>
        <p:nvSpPr>
          <p:cNvPr id="825363" name="Rectangle 27">
            <a:extLst>
              <a:ext uri="{FF2B5EF4-FFF2-40B4-BE49-F238E27FC236}">
                <a16:creationId xmlns:a16="http://schemas.microsoft.com/office/drawing/2014/main" id="{27B538D5-95DB-47ED-9CB4-34AE5BF78E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726" y="0"/>
            <a:ext cx="2001874" cy="77724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25348" name="Text Box 6">
            <a:extLst>
              <a:ext uri="{FF2B5EF4-FFF2-40B4-BE49-F238E27FC236}">
                <a16:creationId xmlns:a16="http://schemas.microsoft.com/office/drawing/2014/main" id="{65F39588-9CF4-0D7A-6651-003064410AD7}"/>
              </a:ext>
            </a:extLst>
          </p:cNvPr>
          <p:cNvSpPr txBox="1">
            <a:spLocks noChangeArrowheads="1"/>
          </p:cNvSpPr>
          <p:nvPr/>
        </p:nvSpPr>
        <p:spPr bwMode="auto">
          <a:xfrm>
            <a:off x="13157255" y="8596746"/>
            <a:ext cx="526874"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6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3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7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9pPr>
          </a:lstStyle>
          <a:p>
            <a:pPr algn="ctr" eaLnBrk="1" hangingPunct="1">
              <a:spcBef>
                <a:spcPct val="50000"/>
              </a:spcBef>
              <a:buFontTx/>
              <a:buNone/>
            </a:pPr>
            <a:fld id="{62238C88-3F1C-4986-994E-187CB144F334}" type="slidenum">
              <a:rPr lang="en-US" altLang="en-US" sz="2198">
                <a:latin typeface="Times New Roman" panose="02020603050405020304" pitchFamily="18" charset="0"/>
              </a:rPr>
              <a:pPr algn="ctr" eaLnBrk="1" hangingPunct="1">
                <a:spcBef>
                  <a:spcPct val="50000"/>
                </a:spcBef>
                <a:buFontTx/>
                <a:buNone/>
              </a:pPr>
              <a:t>25</a:t>
            </a:fld>
            <a:r>
              <a:rPr lang="en-US" altLang="en-US" sz="2198">
                <a:latin typeface="Times New Roman" panose="02020603050405020304" pitchFamily="18" charset="0"/>
              </a:rPr>
              <a:t> </a:t>
            </a:r>
          </a:p>
        </p:txBody>
      </p:sp>
    </p:spTree>
    <p:extLst>
      <p:ext uri="{BB962C8B-B14F-4D97-AF65-F5344CB8AC3E}">
        <p14:creationId xmlns:p14="http://schemas.microsoft.com/office/powerpoint/2010/main" val="679024443"/>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a:extLst>
            <a:ext uri="{FF2B5EF4-FFF2-40B4-BE49-F238E27FC236}">
              <a16:creationId xmlns:a16="http://schemas.microsoft.com/office/drawing/2014/main" id="{7382AA5C-5956-5828-2FF0-14C71BDE8E5C}"/>
            </a:ext>
          </a:extLst>
        </p:cNvPr>
        <p:cNvGrpSpPr/>
        <p:nvPr/>
      </p:nvGrpSpPr>
      <p:grpSpPr>
        <a:xfrm>
          <a:off x="0" y="0"/>
          <a:ext cx="0" cy="0"/>
          <a:chOff x="0" y="0"/>
          <a:chExt cx="0" cy="0"/>
        </a:xfrm>
      </p:grpSpPr>
      <p:sp>
        <p:nvSpPr>
          <p:cNvPr id="6" name="Rectangle 4">
            <a:extLst>
              <a:ext uri="{FF2B5EF4-FFF2-40B4-BE49-F238E27FC236}">
                <a16:creationId xmlns:a16="http://schemas.microsoft.com/office/drawing/2014/main" id="{C6328A21-D486-384B-EB5F-C39EA3E17BAC}"/>
              </a:ext>
            </a:extLst>
          </p:cNvPr>
          <p:cNvSpPr>
            <a:spLocks noGrp="1"/>
          </p:cNvSpPr>
          <p:nvPr>
            <p:ph type="title"/>
          </p:nvPr>
        </p:nvSpPr>
        <p:spPr>
          <a:xfrm>
            <a:off x="776522" y="177924"/>
            <a:ext cx="6046417" cy="1496906"/>
          </a:xfrm>
        </p:spPr>
        <p:txBody>
          <a:bodyPr anchor="ctr">
            <a:normAutofit/>
          </a:bodyPr>
          <a:lstStyle/>
          <a:p>
            <a:pPr eaLnBrk="1" hangingPunct="1">
              <a:lnSpc>
                <a:spcPct val="90000"/>
              </a:lnSpc>
              <a:defRPr/>
            </a:pPr>
            <a:r>
              <a:rPr lang="en-US" altLang="en-US" sz="3200" b="1" dirty="0">
                <a:latin typeface="+mn-lt"/>
                <a:ea typeface="+mn-ea"/>
                <a:cs typeface="Times New Roman" panose="02020603050405020304" pitchFamily="18" charset="0"/>
              </a:rPr>
              <a:t>FISCAL TERMS</a:t>
            </a:r>
            <a:br>
              <a:rPr lang="en-US" altLang="en-US" sz="3200" b="1" dirty="0">
                <a:latin typeface="+mn-lt"/>
                <a:ea typeface="+mn-ea"/>
                <a:cs typeface="Times New Roman" panose="02020603050405020304" pitchFamily="18" charset="0"/>
              </a:rPr>
            </a:br>
            <a:r>
              <a:rPr lang="en-US" altLang="en-US" sz="3200" b="1" dirty="0">
                <a:latin typeface="+mn-lt"/>
                <a:ea typeface="+mn-ea"/>
                <a:cs typeface="Times New Roman" panose="02020603050405020304" pitchFamily="18" charset="0"/>
              </a:rPr>
              <a:t>FORECAST OF OIL PRICES</a:t>
            </a:r>
            <a:endParaRPr lang="en-US" altLang="en-US" sz="3200" dirty="0">
              <a:latin typeface="Calibri body"/>
            </a:endParaRPr>
          </a:p>
        </p:txBody>
      </p:sp>
      <p:sp>
        <p:nvSpPr>
          <p:cNvPr id="825347" name="Rectangle 5">
            <a:extLst>
              <a:ext uri="{FF2B5EF4-FFF2-40B4-BE49-F238E27FC236}">
                <a16:creationId xmlns:a16="http://schemas.microsoft.com/office/drawing/2014/main" id="{2E862F14-8FF6-1825-E5D1-CDE50B6335E6}"/>
              </a:ext>
            </a:extLst>
          </p:cNvPr>
          <p:cNvSpPr>
            <a:spLocks noGrp="1"/>
          </p:cNvSpPr>
          <p:nvPr>
            <p:ph idx="1"/>
          </p:nvPr>
        </p:nvSpPr>
        <p:spPr>
          <a:xfrm>
            <a:off x="776522" y="1674831"/>
            <a:ext cx="4217038" cy="5573462"/>
          </a:xfrm>
        </p:spPr>
        <p:txBody>
          <a:bodyPr>
            <a:normAutofit/>
          </a:bodyPr>
          <a:lstStyle/>
          <a:p>
            <a:pPr marL="0" indent="0" eaLnBrk="1" hangingPunct="1">
              <a:buClr>
                <a:schemeClr val="tx1"/>
              </a:buClr>
              <a:buNone/>
            </a:pPr>
            <a:r>
              <a:rPr lang="en-US" altLang="en-US" sz="2200" dirty="0">
                <a:cs typeface="Times New Roman" panose="02020603050405020304" pitchFamily="18" charset="0"/>
              </a:rPr>
              <a:t>The important determinant for the required fiscal terms for PEAs is the forecast of future oil price.  VME expects these prices to decline by 2070 to a range between $ 20 and $ 60 per barrel. Prices could fluctuate anywhere in this range.</a:t>
            </a:r>
          </a:p>
          <a:p>
            <a:pPr marL="0" indent="0" eaLnBrk="1" hangingPunct="1">
              <a:buClr>
                <a:schemeClr val="tx1"/>
              </a:buClr>
              <a:buNone/>
            </a:pPr>
            <a:endParaRPr lang="en-US" altLang="en-US" sz="2200" dirty="0">
              <a:cs typeface="Times New Roman" panose="02020603050405020304" pitchFamily="18" charset="0"/>
            </a:endParaRPr>
          </a:p>
          <a:p>
            <a:pPr marL="0" indent="0" eaLnBrk="1" hangingPunct="1">
              <a:buClr>
                <a:schemeClr val="tx1"/>
              </a:buClr>
              <a:buNone/>
            </a:pPr>
            <a:r>
              <a:rPr lang="en-US" altLang="en-US" sz="2200" dirty="0">
                <a:cs typeface="Times New Roman" panose="02020603050405020304" pitchFamily="18" charset="0"/>
              </a:rPr>
              <a:t>This means fiscal systems need to be designed to enable companies to operate under a wide range and declining oil prices.   </a:t>
            </a:r>
          </a:p>
        </p:txBody>
      </p:sp>
      <p:pic>
        <p:nvPicPr>
          <p:cNvPr id="2" name="Picture 1">
            <a:extLst>
              <a:ext uri="{FF2B5EF4-FFF2-40B4-BE49-F238E27FC236}">
                <a16:creationId xmlns:a16="http://schemas.microsoft.com/office/drawing/2014/main" id="{F6EF03BD-4BE0-84A7-AA9F-61FC42435574}"/>
              </a:ext>
            </a:extLst>
          </p:cNvPr>
          <p:cNvPicPr>
            <a:picLocks noChangeAspect="1"/>
          </p:cNvPicPr>
          <p:nvPr/>
        </p:nvPicPr>
        <p:blipFill>
          <a:blip r:embed="rId3"/>
          <a:stretch>
            <a:fillRect/>
          </a:stretch>
        </p:blipFill>
        <p:spPr>
          <a:xfrm>
            <a:off x="5381206" y="1882201"/>
            <a:ext cx="7776049" cy="4523841"/>
          </a:xfrm>
          <a:prstGeom prst="rect">
            <a:avLst/>
          </a:prstGeom>
        </p:spPr>
      </p:pic>
      <p:sp>
        <p:nvSpPr>
          <p:cNvPr id="825348" name="Text Box 6">
            <a:extLst>
              <a:ext uri="{FF2B5EF4-FFF2-40B4-BE49-F238E27FC236}">
                <a16:creationId xmlns:a16="http://schemas.microsoft.com/office/drawing/2014/main" id="{E8CC0AC4-0F35-A884-70AE-2FF5AF35DD59}"/>
              </a:ext>
            </a:extLst>
          </p:cNvPr>
          <p:cNvSpPr txBox="1">
            <a:spLocks noChangeArrowheads="1"/>
          </p:cNvSpPr>
          <p:nvPr/>
        </p:nvSpPr>
        <p:spPr bwMode="auto">
          <a:xfrm>
            <a:off x="13157255" y="8596746"/>
            <a:ext cx="526874"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6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3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7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9pPr>
          </a:lstStyle>
          <a:p>
            <a:pPr algn="ctr" eaLnBrk="1" hangingPunct="1">
              <a:spcBef>
                <a:spcPct val="50000"/>
              </a:spcBef>
              <a:buFontTx/>
              <a:buNone/>
            </a:pPr>
            <a:fld id="{62238C88-3F1C-4986-994E-187CB144F334}" type="slidenum">
              <a:rPr lang="en-US" altLang="en-US" sz="2198">
                <a:latin typeface="Times New Roman" panose="02020603050405020304" pitchFamily="18" charset="0"/>
              </a:rPr>
              <a:pPr algn="ctr" eaLnBrk="1" hangingPunct="1">
                <a:spcBef>
                  <a:spcPct val="50000"/>
                </a:spcBef>
                <a:buFontTx/>
                <a:buNone/>
              </a:pPr>
              <a:t>26</a:t>
            </a:fld>
            <a:r>
              <a:rPr lang="en-US" altLang="en-US" sz="2198">
                <a:latin typeface="Times New Roman" panose="02020603050405020304" pitchFamily="18" charset="0"/>
              </a:rPr>
              <a:t> </a:t>
            </a:r>
          </a:p>
        </p:txBody>
      </p:sp>
    </p:spTree>
    <p:extLst>
      <p:ext uri="{BB962C8B-B14F-4D97-AF65-F5344CB8AC3E}">
        <p14:creationId xmlns:p14="http://schemas.microsoft.com/office/powerpoint/2010/main" val="2420211593"/>
      </p:ext>
    </p:extLst>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a:extLst>
            <a:ext uri="{FF2B5EF4-FFF2-40B4-BE49-F238E27FC236}">
              <a16:creationId xmlns:a16="http://schemas.microsoft.com/office/drawing/2014/main" id="{2A45051C-3CC6-8C02-19FA-5F6FD6FF7DCC}"/>
            </a:ext>
          </a:extLst>
        </p:cNvPr>
        <p:cNvGrpSpPr/>
        <p:nvPr/>
      </p:nvGrpSpPr>
      <p:grpSpPr>
        <a:xfrm>
          <a:off x="0" y="0"/>
          <a:ext cx="0" cy="0"/>
          <a:chOff x="0" y="0"/>
          <a:chExt cx="0" cy="0"/>
        </a:xfrm>
      </p:grpSpPr>
      <p:sp useBgFill="1">
        <p:nvSpPr>
          <p:cNvPr id="825353" name="Rectangle 825352">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817600" cy="7772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4">
            <a:extLst>
              <a:ext uri="{FF2B5EF4-FFF2-40B4-BE49-F238E27FC236}">
                <a16:creationId xmlns:a16="http://schemas.microsoft.com/office/drawing/2014/main" id="{A11F5A4C-6ACB-DE31-82A5-BB20F27794AE}"/>
              </a:ext>
            </a:extLst>
          </p:cNvPr>
          <p:cNvSpPr>
            <a:spLocks noGrp="1"/>
          </p:cNvSpPr>
          <p:nvPr>
            <p:ph type="title"/>
          </p:nvPr>
        </p:nvSpPr>
        <p:spPr>
          <a:xfrm>
            <a:off x="1511302" y="690880"/>
            <a:ext cx="9742890" cy="1496906"/>
          </a:xfrm>
        </p:spPr>
        <p:txBody>
          <a:bodyPr>
            <a:normAutofit/>
          </a:bodyPr>
          <a:lstStyle/>
          <a:p>
            <a:pPr eaLnBrk="1" hangingPunct="1">
              <a:defRPr/>
            </a:pPr>
            <a:r>
              <a:rPr lang="en-US" altLang="en-US" b="1" dirty="0">
                <a:latin typeface="+mn-lt"/>
                <a:ea typeface="+mn-ea"/>
                <a:cs typeface="Times New Roman" panose="02020603050405020304" pitchFamily="18" charset="0"/>
              </a:rPr>
              <a:t>FISCAL TERMS</a:t>
            </a:r>
            <a:br>
              <a:rPr lang="en-US" altLang="en-US" b="1" dirty="0">
                <a:latin typeface="+mn-lt"/>
                <a:ea typeface="+mn-ea"/>
                <a:cs typeface="Times New Roman" panose="02020603050405020304" pitchFamily="18" charset="0"/>
              </a:rPr>
            </a:br>
            <a:endParaRPr lang="en-US" altLang="en-US" dirty="0">
              <a:latin typeface="Calibri body"/>
            </a:endParaRPr>
          </a:p>
        </p:txBody>
      </p:sp>
      <p:sp>
        <p:nvSpPr>
          <p:cNvPr id="825355" name="Isosceles Triangle 825354">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954942" cy="6421641"/>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25347" name="Rectangle 5">
            <a:extLst>
              <a:ext uri="{FF2B5EF4-FFF2-40B4-BE49-F238E27FC236}">
                <a16:creationId xmlns:a16="http://schemas.microsoft.com/office/drawing/2014/main" id="{CBFF00AC-5A35-0BDD-6192-08EBB51969C0}"/>
              </a:ext>
            </a:extLst>
          </p:cNvPr>
          <p:cNvSpPr>
            <a:spLocks noGrp="1"/>
          </p:cNvSpPr>
          <p:nvPr>
            <p:ph idx="1"/>
          </p:nvPr>
        </p:nvSpPr>
        <p:spPr>
          <a:xfrm>
            <a:off x="1511302" y="1706137"/>
            <a:ext cx="9742890" cy="5475248"/>
          </a:xfrm>
        </p:spPr>
        <p:txBody>
          <a:bodyPr>
            <a:normAutofit lnSpcReduction="10000"/>
          </a:bodyPr>
          <a:lstStyle/>
          <a:p>
            <a:pPr marL="0" indent="0" eaLnBrk="1" hangingPunct="1">
              <a:buClr>
                <a:schemeClr val="tx1"/>
              </a:buClr>
              <a:buNone/>
            </a:pPr>
            <a:r>
              <a:rPr lang="en-US" altLang="en-US" sz="2600" dirty="0">
                <a:cs typeface="Times New Roman" panose="02020603050405020304" pitchFamily="18" charset="0"/>
              </a:rPr>
              <a:t>The ability for companies to deal with fluctuating and declining oil prices can be enhanced through:</a:t>
            </a:r>
          </a:p>
          <a:p>
            <a:pPr marL="514350" indent="-514350" eaLnBrk="1" hangingPunct="1">
              <a:buClr>
                <a:schemeClr val="tx1"/>
              </a:buClr>
              <a:buAutoNum type="arabicPeriod"/>
            </a:pPr>
            <a:r>
              <a:rPr lang="en-US" altLang="en-US" sz="2600" dirty="0">
                <a:cs typeface="Times New Roman" panose="02020603050405020304" pitchFamily="18" charset="0"/>
              </a:rPr>
              <a:t>Emphasis on </a:t>
            </a:r>
            <a:r>
              <a:rPr lang="en-US" altLang="en-US" sz="2600" b="1" dirty="0">
                <a:cs typeface="Times New Roman" panose="02020603050405020304" pitchFamily="18" charset="0"/>
              </a:rPr>
              <a:t>profit-based systems,</a:t>
            </a:r>
            <a:r>
              <a:rPr lang="en-US" altLang="en-US" sz="2600" dirty="0">
                <a:cs typeface="Times New Roman" panose="02020603050405020304" pitchFamily="18" charset="0"/>
              </a:rPr>
              <a:t> with special sensitive features to, such as uplifts or yearly based features in R-factors, </a:t>
            </a:r>
          </a:p>
          <a:p>
            <a:pPr marL="514350" indent="-514350" eaLnBrk="1" hangingPunct="1">
              <a:buClr>
                <a:schemeClr val="tx1"/>
              </a:buClr>
              <a:buAutoNum type="arabicPeriod"/>
            </a:pPr>
            <a:r>
              <a:rPr lang="en-US" altLang="en-US" sz="2600" dirty="0">
                <a:cs typeface="Times New Roman" panose="02020603050405020304" pitchFamily="18" charset="0"/>
              </a:rPr>
              <a:t>Use of </a:t>
            </a:r>
            <a:r>
              <a:rPr lang="en-US" altLang="en-US" sz="2600" b="1" dirty="0">
                <a:cs typeface="Times New Roman" panose="02020603050405020304" pitchFamily="18" charset="0"/>
              </a:rPr>
              <a:t>price based sliding scales</a:t>
            </a:r>
            <a:r>
              <a:rPr lang="en-US" altLang="en-US" sz="2600" dirty="0">
                <a:cs typeface="Times New Roman" panose="02020603050405020304" pitchFamily="18" charset="0"/>
              </a:rPr>
              <a:t> for royalties and production sharing,</a:t>
            </a:r>
          </a:p>
          <a:p>
            <a:pPr marL="514350" indent="-514350" eaLnBrk="1" hangingPunct="1">
              <a:buClr>
                <a:schemeClr val="tx1"/>
              </a:buClr>
              <a:buAutoNum type="arabicPeriod"/>
            </a:pPr>
            <a:r>
              <a:rPr lang="en-US" altLang="en-US" sz="2600" dirty="0">
                <a:cs typeface="Times New Roman" panose="02020603050405020304" pitchFamily="18" charset="0"/>
              </a:rPr>
              <a:t>Permitting </a:t>
            </a:r>
            <a:r>
              <a:rPr lang="en-US" altLang="en-US" sz="2600" b="1" dirty="0">
                <a:cs typeface="Times New Roman" panose="02020603050405020304" pitchFamily="18" charset="0"/>
              </a:rPr>
              <a:t>consolidation</a:t>
            </a:r>
            <a:r>
              <a:rPr lang="en-US" altLang="en-US" sz="2600" dirty="0">
                <a:cs typeface="Times New Roman" panose="02020603050405020304" pitchFamily="18" charset="0"/>
              </a:rPr>
              <a:t> of corporate income tax and hydrocarbon tax, </a:t>
            </a:r>
          </a:p>
          <a:p>
            <a:pPr marL="514350" indent="-514350" eaLnBrk="1" hangingPunct="1">
              <a:buClr>
                <a:schemeClr val="tx1"/>
              </a:buClr>
              <a:buAutoNum type="arabicPeriod"/>
            </a:pPr>
            <a:r>
              <a:rPr lang="en-US" altLang="en-US" sz="2600" b="1" dirty="0">
                <a:cs typeface="Times New Roman" panose="02020603050405020304" pitchFamily="18" charset="0"/>
              </a:rPr>
              <a:t>Breaking out corporate income tax</a:t>
            </a:r>
            <a:r>
              <a:rPr lang="en-US" altLang="en-US" sz="2600" dirty="0">
                <a:cs typeface="Times New Roman" panose="02020603050405020304" pitchFamily="18" charset="0"/>
              </a:rPr>
              <a:t> from production sharing, and</a:t>
            </a:r>
          </a:p>
          <a:p>
            <a:pPr marL="514350" indent="-514350" eaLnBrk="1" hangingPunct="1">
              <a:buClr>
                <a:schemeClr val="tx1"/>
              </a:buClr>
              <a:buAutoNum type="arabicPeriod"/>
            </a:pPr>
            <a:r>
              <a:rPr lang="en-US" altLang="en-US" sz="2600" dirty="0">
                <a:cs typeface="Times New Roman" panose="02020603050405020304" pitchFamily="18" charset="0"/>
              </a:rPr>
              <a:t>Where possible </a:t>
            </a:r>
            <a:r>
              <a:rPr lang="en-US" altLang="en-US" sz="2600" b="1" dirty="0">
                <a:cs typeface="Times New Roman" panose="02020603050405020304" pitchFamily="18" charset="0"/>
              </a:rPr>
              <a:t>replace production sharing</a:t>
            </a:r>
            <a:r>
              <a:rPr lang="en-US" altLang="en-US" sz="2600" dirty="0">
                <a:cs typeface="Times New Roman" panose="02020603050405020304" pitchFamily="18" charset="0"/>
              </a:rPr>
              <a:t> and ring-fenced resource taxes with hydrocarbon taxes.</a:t>
            </a:r>
          </a:p>
          <a:p>
            <a:pPr marL="0" indent="0" eaLnBrk="1" hangingPunct="1">
              <a:buClr>
                <a:schemeClr val="tx1"/>
              </a:buClr>
              <a:buNone/>
            </a:pPr>
            <a:endParaRPr lang="en-US" altLang="en-US" dirty="0">
              <a:cs typeface="Times New Roman" panose="02020603050405020304" pitchFamily="18" charset="0"/>
            </a:endParaRPr>
          </a:p>
          <a:p>
            <a:pPr marL="0" indent="0" eaLnBrk="1" hangingPunct="1">
              <a:buClr>
                <a:schemeClr val="tx1"/>
              </a:buClr>
              <a:buNone/>
            </a:pPr>
            <a:endParaRPr lang="en-US" altLang="en-US" dirty="0">
              <a:cs typeface="Times New Roman" panose="02020603050405020304" pitchFamily="18" charset="0"/>
            </a:endParaRPr>
          </a:p>
        </p:txBody>
      </p:sp>
      <p:sp>
        <p:nvSpPr>
          <p:cNvPr id="825357" name="Isosceles Triangle 825356">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3309035" y="4548293"/>
            <a:ext cx="508565" cy="3224107"/>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25348" name="Text Box 6">
            <a:extLst>
              <a:ext uri="{FF2B5EF4-FFF2-40B4-BE49-F238E27FC236}">
                <a16:creationId xmlns:a16="http://schemas.microsoft.com/office/drawing/2014/main" id="{C39D0C09-F85C-3D86-D438-60564DEC9181}"/>
              </a:ext>
            </a:extLst>
          </p:cNvPr>
          <p:cNvSpPr txBox="1">
            <a:spLocks noChangeArrowheads="1"/>
          </p:cNvSpPr>
          <p:nvPr/>
        </p:nvSpPr>
        <p:spPr bwMode="auto">
          <a:xfrm>
            <a:off x="13157255" y="8596746"/>
            <a:ext cx="526874"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6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3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7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9pPr>
          </a:lstStyle>
          <a:p>
            <a:pPr algn="ctr" eaLnBrk="1" hangingPunct="1">
              <a:spcBef>
                <a:spcPct val="50000"/>
              </a:spcBef>
              <a:buFontTx/>
              <a:buNone/>
            </a:pPr>
            <a:fld id="{62238C88-3F1C-4986-994E-187CB144F334}" type="slidenum">
              <a:rPr lang="en-US" altLang="en-US" sz="2198">
                <a:latin typeface="Times New Roman" panose="02020603050405020304" pitchFamily="18" charset="0"/>
              </a:rPr>
              <a:pPr algn="ctr" eaLnBrk="1" hangingPunct="1">
                <a:spcBef>
                  <a:spcPct val="50000"/>
                </a:spcBef>
                <a:buFontTx/>
                <a:buNone/>
              </a:pPr>
              <a:t>27</a:t>
            </a:fld>
            <a:r>
              <a:rPr lang="en-US" altLang="en-US" sz="2198">
                <a:latin typeface="Times New Roman" panose="02020603050405020304" pitchFamily="18" charset="0"/>
              </a:rPr>
              <a:t> </a:t>
            </a:r>
          </a:p>
        </p:txBody>
      </p:sp>
    </p:spTree>
    <p:extLst>
      <p:ext uri="{BB962C8B-B14F-4D97-AF65-F5344CB8AC3E}">
        <p14:creationId xmlns:p14="http://schemas.microsoft.com/office/powerpoint/2010/main" val="381997954"/>
      </p:ext>
    </p:extLst>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a:extLst>
            <a:ext uri="{FF2B5EF4-FFF2-40B4-BE49-F238E27FC236}">
              <a16:creationId xmlns:a16="http://schemas.microsoft.com/office/drawing/2014/main" id="{0D33CB7B-FFF6-5C02-E9AB-54C8E86D4B87}"/>
            </a:ext>
          </a:extLst>
        </p:cNvPr>
        <p:cNvGrpSpPr/>
        <p:nvPr/>
      </p:nvGrpSpPr>
      <p:grpSpPr>
        <a:xfrm>
          <a:off x="0" y="0"/>
          <a:ext cx="0" cy="0"/>
          <a:chOff x="0" y="0"/>
          <a:chExt cx="0" cy="0"/>
        </a:xfrm>
      </p:grpSpPr>
      <p:sp useBgFill="1">
        <p:nvSpPr>
          <p:cNvPr id="825353" name="Rectangle 825352">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817600" cy="7772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4">
            <a:extLst>
              <a:ext uri="{FF2B5EF4-FFF2-40B4-BE49-F238E27FC236}">
                <a16:creationId xmlns:a16="http://schemas.microsoft.com/office/drawing/2014/main" id="{A0F1B26C-D424-3322-1897-FC3667FADF16}"/>
              </a:ext>
            </a:extLst>
          </p:cNvPr>
          <p:cNvSpPr>
            <a:spLocks noGrp="1"/>
          </p:cNvSpPr>
          <p:nvPr>
            <p:ph type="title"/>
          </p:nvPr>
        </p:nvSpPr>
        <p:spPr>
          <a:xfrm>
            <a:off x="1183143" y="1336371"/>
            <a:ext cx="3740732" cy="5059074"/>
          </a:xfrm>
        </p:spPr>
        <p:txBody>
          <a:bodyPr anchor="ctr">
            <a:normAutofit/>
          </a:bodyPr>
          <a:lstStyle/>
          <a:p>
            <a:pPr eaLnBrk="1" hangingPunct="1">
              <a:defRPr/>
            </a:pPr>
            <a:r>
              <a:rPr lang="en-US" altLang="en-US" b="1">
                <a:latin typeface="+mn-lt"/>
                <a:ea typeface="+mn-ea"/>
                <a:cs typeface="Times New Roman" panose="02020603050405020304" pitchFamily="18" charset="0"/>
              </a:rPr>
              <a:t>FISCAL TERMS</a:t>
            </a:r>
            <a:br>
              <a:rPr lang="en-US" altLang="en-US" b="1">
                <a:latin typeface="+mn-lt"/>
                <a:ea typeface="+mn-ea"/>
                <a:cs typeface="Times New Roman" panose="02020603050405020304" pitchFamily="18" charset="0"/>
              </a:rPr>
            </a:br>
            <a:endParaRPr lang="en-US" altLang="en-US">
              <a:latin typeface="Calibri body"/>
            </a:endParaRPr>
          </a:p>
        </p:txBody>
      </p:sp>
      <p:sp>
        <p:nvSpPr>
          <p:cNvPr id="825355" name="Isosceles Triangle 825354">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48293"/>
            <a:ext cx="508564" cy="3224107"/>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825357" name="Straight Connector 825356">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77559" y="1634941"/>
            <a:ext cx="0" cy="4461933"/>
          </a:xfrm>
          <a:prstGeom prst="line">
            <a:avLst/>
          </a:prstGeom>
        </p:spPr>
        <p:style>
          <a:lnRef idx="1">
            <a:schemeClr val="accent1"/>
          </a:lnRef>
          <a:fillRef idx="0">
            <a:schemeClr val="accent1"/>
          </a:fillRef>
          <a:effectRef idx="0">
            <a:schemeClr val="accent1"/>
          </a:effectRef>
          <a:fontRef idx="minor">
            <a:schemeClr val="tx1"/>
          </a:fontRef>
        </p:style>
      </p:cxnSp>
      <p:sp>
        <p:nvSpPr>
          <p:cNvPr id="825347" name="Rectangle 5">
            <a:extLst>
              <a:ext uri="{FF2B5EF4-FFF2-40B4-BE49-F238E27FC236}">
                <a16:creationId xmlns:a16="http://schemas.microsoft.com/office/drawing/2014/main" id="{1FEAAC25-7D79-C032-2673-0A89D8D32637}"/>
              </a:ext>
            </a:extLst>
          </p:cNvPr>
          <p:cNvSpPr>
            <a:spLocks noGrp="1"/>
          </p:cNvSpPr>
          <p:nvPr>
            <p:ph idx="1"/>
          </p:nvPr>
        </p:nvSpPr>
        <p:spPr>
          <a:xfrm>
            <a:off x="5631244" y="1115123"/>
            <a:ext cx="7186485" cy="5794560"/>
          </a:xfrm>
        </p:spPr>
        <p:txBody>
          <a:bodyPr anchor="ctr">
            <a:normAutofit/>
          </a:bodyPr>
          <a:lstStyle/>
          <a:p>
            <a:pPr marL="0" indent="0" eaLnBrk="1" hangingPunct="1">
              <a:buClr>
                <a:schemeClr val="tx1"/>
              </a:buClr>
              <a:buNone/>
            </a:pPr>
            <a:r>
              <a:rPr lang="en-US" altLang="en-US" sz="2600" dirty="0">
                <a:cs typeface="Times New Roman" panose="02020603050405020304" pitchFamily="18" charset="0"/>
              </a:rPr>
              <a:t>Investment in exploration and development can be encouraged through:</a:t>
            </a:r>
          </a:p>
          <a:p>
            <a:pPr marL="0" indent="0" eaLnBrk="1" hangingPunct="1">
              <a:buClr>
                <a:schemeClr val="tx1"/>
              </a:buClr>
              <a:buNone/>
            </a:pPr>
            <a:endParaRPr lang="en-US" altLang="en-US" sz="2600" dirty="0">
              <a:cs typeface="Times New Roman" panose="02020603050405020304" pitchFamily="18" charset="0"/>
            </a:endParaRPr>
          </a:p>
          <a:p>
            <a:pPr marL="514350" indent="-514350" eaLnBrk="1" hangingPunct="1">
              <a:buClr>
                <a:schemeClr val="tx1"/>
              </a:buClr>
              <a:buAutoNum type="arabicPeriod"/>
            </a:pPr>
            <a:r>
              <a:rPr lang="en-US" altLang="en-US" sz="2600" b="1" dirty="0">
                <a:cs typeface="Times New Roman" panose="02020603050405020304" pitchFamily="18" charset="0"/>
              </a:rPr>
              <a:t>Minimizing bonuses</a:t>
            </a:r>
            <a:r>
              <a:rPr lang="en-US" altLang="en-US" sz="2600" dirty="0">
                <a:cs typeface="Times New Roman" panose="02020603050405020304" pitchFamily="18" charset="0"/>
              </a:rPr>
              <a:t>, </a:t>
            </a:r>
          </a:p>
          <a:p>
            <a:pPr marL="514350" indent="-514350" eaLnBrk="1" hangingPunct="1">
              <a:buClr>
                <a:schemeClr val="tx1"/>
              </a:buClr>
              <a:buAutoNum type="arabicPeriod"/>
            </a:pPr>
            <a:r>
              <a:rPr lang="en-US" altLang="en-US" sz="2600" dirty="0">
                <a:cs typeface="Times New Roman" panose="02020603050405020304" pitchFamily="18" charset="0"/>
              </a:rPr>
              <a:t>Introduction of </a:t>
            </a:r>
            <a:r>
              <a:rPr lang="en-US" altLang="en-US" sz="2600" b="1" dirty="0">
                <a:cs typeface="Times New Roman" panose="02020603050405020304" pitchFamily="18" charset="0"/>
              </a:rPr>
              <a:t>holidays</a:t>
            </a:r>
            <a:r>
              <a:rPr lang="en-US" altLang="en-US" sz="2600" dirty="0">
                <a:cs typeface="Times New Roman" panose="02020603050405020304" pitchFamily="18" charset="0"/>
              </a:rPr>
              <a:t> on royalties,</a:t>
            </a:r>
          </a:p>
          <a:p>
            <a:pPr marL="514350" indent="-514350" eaLnBrk="1" hangingPunct="1">
              <a:buClr>
                <a:schemeClr val="tx1"/>
              </a:buClr>
              <a:buAutoNum type="arabicPeriod"/>
            </a:pPr>
            <a:r>
              <a:rPr lang="en-US" altLang="en-US" sz="2600" b="1" dirty="0">
                <a:cs typeface="Times New Roman" panose="02020603050405020304" pitchFamily="18" charset="0"/>
              </a:rPr>
              <a:t>Accelerated depreciation</a:t>
            </a:r>
            <a:r>
              <a:rPr lang="en-US" altLang="en-US" sz="2600" dirty="0">
                <a:cs typeface="Times New Roman" panose="02020603050405020304" pitchFamily="18" charset="0"/>
              </a:rPr>
              <a:t> for tax and hydrocarbon tax purposes with depreciation or capital allowances permitted when costs are incurred, and </a:t>
            </a:r>
          </a:p>
          <a:p>
            <a:pPr marL="514350" indent="-514350" eaLnBrk="1" hangingPunct="1">
              <a:buClr>
                <a:schemeClr val="tx1"/>
              </a:buClr>
              <a:buAutoNum type="arabicPeriod"/>
            </a:pPr>
            <a:r>
              <a:rPr lang="en-US" altLang="en-US" sz="2600" b="1" dirty="0">
                <a:cs typeface="Times New Roman" panose="02020603050405020304" pitchFamily="18" charset="0"/>
              </a:rPr>
              <a:t>Well designed R-factors</a:t>
            </a:r>
            <a:r>
              <a:rPr lang="en-US" altLang="en-US" sz="2600" dirty="0">
                <a:cs typeface="Times New Roman" panose="02020603050405020304" pitchFamily="18" charset="0"/>
              </a:rPr>
              <a:t>, preferably with a yearly profit feature, for production sharing or other features.</a:t>
            </a:r>
          </a:p>
          <a:p>
            <a:pPr marL="0" indent="0" eaLnBrk="1" hangingPunct="1">
              <a:buClr>
                <a:schemeClr val="tx1"/>
              </a:buClr>
              <a:buNone/>
            </a:pPr>
            <a:endParaRPr lang="en-US" altLang="en-US" dirty="0">
              <a:cs typeface="Times New Roman" panose="02020603050405020304" pitchFamily="18" charset="0"/>
            </a:endParaRPr>
          </a:p>
          <a:p>
            <a:pPr marL="0" indent="0" eaLnBrk="1" hangingPunct="1">
              <a:buClr>
                <a:schemeClr val="tx1"/>
              </a:buClr>
              <a:buNone/>
            </a:pPr>
            <a:endParaRPr lang="en-US" altLang="en-US" dirty="0">
              <a:cs typeface="Times New Roman" panose="02020603050405020304" pitchFamily="18" charset="0"/>
            </a:endParaRPr>
          </a:p>
        </p:txBody>
      </p:sp>
      <p:sp>
        <p:nvSpPr>
          <p:cNvPr id="825359" name="Isosceles Triangle 825358">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2879357" y="0"/>
            <a:ext cx="954942" cy="5231794"/>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25348" name="Text Box 6">
            <a:extLst>
              <a:ext uri="{FF2B5EF4-FFF2-40B4-BE49-F238E27FC236}">
                <a16:creationId xmlns:a16="http://schemas.microsoft.com/office/drawing/2014/main" id="{DD37A8D9-B362-0DB6-24DE-5DBFA6EB070E}"/>
              </a:ext>
            </a:extLst>
          </p:cNvPr>
          <p:cNvSpPr txBox="1">
            <a:spLocks noChangeArrowheads="1"/>
          </p:cNvSpPr>
          <p:nvPr/>
        </p:nvSpPr>
        <p:spPr bwMode="auto">
          <a:xfrm>
            <a:off x="13157255" y="8596746"/>
            <a:ext cx="526874"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6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3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7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9pPr>
          </a:lstStyle>
          <a:p>
            <a:pPr algn="ctr" eaLnBrk="1" hangingPunct="1">
              <a:spcBef>
                <a:spcPct val="50000"/>
              </a:spcBef>
              <a:buFontTx/>
              <a:buNone/>
            </a:pPr>
            <a:fld id="{62238C88-3F1C-4986-994E-187CB144F334}" type="slidenum">
              <a:rPr lang="en-US" altLang="en-US" sz="2198">
                <a:latin typeface="Times New Roman" panose="02020603050405020304" pitchFamily="18" charset="0"/>
              </a:rPr>
              <a:pPr algn="ctr" eaLnBrk="1" hangingPunct="1">
                <a:spcBef>
                  <a:spcPct val="50000"/>
                </a:spcBef>
                <a:buFontTx/>
                <a:buNone/>
              </a:pPr>
              <a:t>28</a:t>
            </a:fld>
            <a:r>
              <a:rPr lang="en-US" altLang="en-US" sz="2198">
                <a:latin typeface="Times New Roman" panose="02020603050405020304" pitchFamily="18" charset="0"/>
              </a:rPr>
              <a:t> </a:t>
            </a:r>
          </a:p>
        </p:txBody>
      </p:sp>
    </p:spTree>
    <p:extLst>
      <p:ext uri="{BB962C8B-B14F-4D97-AF65-F5344CB8AC3E}">
        <p14:creationId xmlns:p14="http://schemas.microsoft.com/office/powerpoint/2010/main" val="2421391141"/>
      </p:ext>
    </p:extLst>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5E5F2852-1D07-84E8-7127-D532D1D99F7A}"/>
            </a:ext>
          </a:extLst>
        </p:cNvPr>
        <p:cNvGrpSpPr/>
        <p:nvPr/>
      </p:nvGrpSpPr>
      <p:grpSpPr>
        <a:xfrm>
          <a:off x="0" y="0"/>
          <a:ext cx="0" cy="0"/>
          <a:chOff x="0" y="0"/>
          <a:chExt cx="0" cy="0"/>
        </a:xfrm>
      </p:grpSpPr>
      <p:sp>
        <p:nvSpPr>
          <p:cNvPr id="6" name="Rectangle 4">
            <a:extLst>
              <a:ext uri="{FF2B5EF4-FFF2-40B4-BE49-F238E27FC236}">
                <a16:creationId xmlns:a16="http://schemas.microsoft.com/office/drawing/2014/main" id="{53686EF2-725E-481F-CD66-E659EAFEB67C}"/>
              </a:ext>
            </a:extLst>
          </p:cNvPr>
          <p:cNvSpPr>
            <a:spLocks noGrp="1"/>
          </p:cNvSpPr>
          <p:nvPr>
            <p:ph type="title"/>
          </p:nvPr>
        </p:nvSpPr>
        <p:spPr>
          <a:xfrm>
            <a:off x="2" y="188408"/>
            <a:ext cx="10783228" cy="1184310"/>
          </a:xfrm>
        </p:spPr>
        <p:txBody>
          <a:bodyPr>
            <a:normAutofit/>
          </a:bodyPr>
          <a:lstStyle/>
          <a:p>
            <a:pPr algn="ctr" eaLnBrk="1" hangingPunct="1">
              <a:defRPr/>
            </a:pPr>
            <a:r>
              <a:rPr lang="en-US" altLang="en-US" sz="3600" b="1" dirty="0">
                <a:solidFill>
                  <a:srgbClr val="002060"/>
                </a:solidFill>
                <a:latin typeface="+mn-lt"/>
                <a:ea typeface="+mn-ea"/>
                <a:cs typeface="Times New Roman" panose="02020603050405020304" pitchFamily="18" charset="0"/>
              </a:rPr>
              <a:t>FISCAL TERMS</a:t>
            </a:r>
            <a:br>
              <a:rPr lang="en-US" altLang="en-US" sz="3600" b="1" dirty="0">
                <a:solidFill>
                  <a:srgbClr val="002060"/>
                </a:solidFill>
                <a:latin typeface="+mn-lt"/>
                <a:ea typeface="+mn-ea"/>
                <a:cs typeface="Times New Roman" panose="02020603050405020304" pitchFamily="18" charset="0"/>
              </a:rPr>
            </a:br>
            <a:endParaRPr lang="en-US" altLang="en-US" sz="2400" dirty="0">
              <a:solidFill>
                <a:srgbClr val="002060"/>
              </a:solidFill>
              <a:latin typeface="Calibri body"/>
            </a:endParaRPr>
          </a:p>
        </p:txBody>
      </p:sp>
      <p:sp>
        <p:nvSpPr>
          <p:cNvPr id="825347" name="Rectangle 5">
            <a:extLst>
              <a:ext uri="{FF2B5EF4-FFF2-40B4-BE49-F238E27FC236}">
                <a16:creationId xmlns:a16="http://schemas.microsoft.com/office/drawing/2014/main" id="{3DAFDE98-BA4F-69E0-707A-69DE37CBD212}"/>
              </a:ext>
            </a:extLst>
          </p:cNvPr>
          <p:cNvSpPr>
            <a:spLocks noGrp="1"/>
          </p:cNvSpPr>
          <p:nvPr>
            <p:ph idx="1"/>
          </p:nvPr>
        </p:nvSpPr>
        <p:spPr>
          <a:xfrm>
            <a:off x="633495" y="1530274"/>
            <a:ext cx="11172041" cy="5734049"/>
          </a:xfrm>
        </p:spPr>
        <p:txBody>
          <a:bodyPr>
            <a:normAutofit/>
          </a:bodyPr>
          <a:lstStyle/>
          <a:p>
            <a:pPr marL="0" indent="0" eaLnBrk="1" hangingPunct="1">
              <a:buClr>
                <a:schemeClr val="tx1"/>
              </a:buClr>
              <a:buNone/>
            </a:pPr>
            <a:r>
              <a:rPr lang="en-US" altLang="en-US" sz="2800" dirty="0">
                <a:cs typeface="Times New Roman" panose="02020603050405020304" pitchFamily="18" charset="0"/>
              </a:rPr>
              <a:t>Features that discourage investment should be avoided, </a:t>
            </a:r>
            <a:br>
              <a:rPr lang="en-US" altLang="en-US" sz="2800" dirty="0">
                <a:cs typeface="Times New Roman" panose="02020603050405020304" pitchFamily="18" charset="0"/>
              </a:rPr>
            </a:br>
            <a:r>
              <a:rPr lang="en-US" altLang="en-US" sz="2800" dirty="0">
                <a:cs typeface="Times New Roman" panose="02020603050405020304" pitchFamily="18" charset="0"/>
              </a:rPr>
              <a:t>such as:</a:t>
            </a:r>
          </a:p>
          <a:p>
            <a:pPr marL="0" indent="0" eaLnBrk="1" hangingPunct="1">
              <a:buClr>
                <a:schemeClr val="tx1"/>
              </a:buClr>
              <a:buNone/>
            </a:pPr>
            <a:endParaRPr lang="en-US" altLang="en-US" sz="2800" dirty="0">
              <a:cs typeface="Times New Roman" panose="02020603050405020304" pitchFamily="18" charset="0"/>
            </a:endParaRPr>
          </a:p>
          <a:p>
            <a:pPr marL="514350" indent="-514350" eaLnBrk="1" hangingPunct="1">
              <a:buClr>
                <a:schemeClr val="tx1"/>
              </a:buClr>
              <a:buAutoNum type="arabicPeriod"/>
            </a:pPr>
            <a:r>
              <a:rPr lang="en-US" altLang="en-US" sz="2800" dirty="0">
                <a:cs typeface="Times New Roman" panose="02020603050405020304" pitchFamily="18" charset="0"/>
              </a:rPr>
              <a:t>High bonuses,</a:t>
            </a:r>
          </a:p>
          <a:p>
            <a:pPr marL="514350" indent="-514350" eaLnBrk="1" hangingPunct="1">
              <a:buClr>
                <a:schemeClr val="tx1"/>
              </a:buClr>
              <a:buAutoNum type="arabicPeriod"/>
            </a:pPr>
            <a:r>
              <a:rPr lang="en-US" altLang="en-US" sz="2800" dirty="0">
                <a:cs typeface="Times New Roman" panose="02020603050405020304" pitchFamily="18" charset="0"/>
              </a:rPr>
              <a:t>Low percentage Cost limits for production sharing,</a:t>
            </a:r>
          </a:p>
          <a:p>
            <a:pPr marL="514350" indent="-514350" eaLnBrk="1" hangingPunct="1">
              <a:buClr>
                <a:schemeClr val="tx1"/>
              </a:buClr>
              <a:buAutoNum type="arabicPeriod"/>
            </a:pPr>
            <a:r>
              <a:rPr lang="en-US" altLang="en-US" sz="2800" dirty="0">
                <a:cs typeface="Times New Roman" panose="02020603050405020304" pitchFamily="18" charset="0"/>
              </a:rPr>
              <a:t>High fixed royalties, and</a:t>
            </a:r>
          </a:p>
          <a:p>
            <a:pPr marL="514350" indent="-514350" eaLnBrk="1" hangingPunct="1">
              <a:buClr>
                <a:schemeClr val="tx1"/>
              </a:buClr>
              <a:buAutoNum type="arabicPeriod"/>
            </a:pPr>
            <a:r>
              <a:rPr lang="en-US" altLang="en-US" sz="2800" dirty="0">
                <a:cs typeface="Times New Roman" panose="02020603050405020304" pitchFamily="18" charset="0"/>
              </a:rPr>
              <a:t>Export duties.</a:t>
            </a:r>
          </a:p>
          <a:p>
            <a:pPr marL="0" indent="0" eaLnBrk="1" hangingPunct="1">
              <a:buClr>
                <a:schemeClr val="tx1"/>
              </a:buClr>
              <a:buNone/>
            </a:pPr>
            <a:endParaRPr lang="en-US" altLang="en-US" sz="2800" dirty="0">
              <a:cs typeface="Times New Roman" panose="02020603050405020304" pitchFamily="18" charset="0"/>
            </a:endParaRPr>
          </a:p>
        </p:txBody>
      </p:sp>
      <p:sp>
        <p:nvSpPr>
          <p:cNvPr id="825348" name="Text Box 6">
            <a:extLst>
              <a:ext uri="{FF2B5EF4-FFF2-40B4-BE49-F238E27FC236}">
                <a16:creationId xmlns:a16="http://schemas.microsoft.com/office/drawing/2014/main" id="{B5CB83AE-34BC-E477-C838-89DAE4C13AF6}"/>
              </a:ext>
            </a:extLst>
          </p:cNvPr>
          <p:cNvSpPr txBox="1">
            <a:spLocks noChangeArrowheads="1"/>
          </p:cNvSpPr>
          <p:nvPr/>
        </p:nvSpPr>
        <p:spPr bwMode="auto">
          <a:xfrm>
            <a:off x="13157255" y="8596746"/>
            <a:ext cx="526874"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6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3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7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9pPr>
          </a:lstStyle>
          <a:p>
            <a:pPr algn="ctr" eaLnBrk="1" hangingPunct="1">
              <a:spcBef>
                <a:spcPct val="50000"/>
              </a:spcBef>
              <a:buFontTx/>
              <a:buNone/>
            </a:pPr>
            <a:fld id="{62238C88-3F1C-4986-994E-187CB144F334}" type="slidenum">
              <a:rPr lang="en-US" altLang="en-US" sz="2198">
                <a:latin typeface="Times New Roman" panose="02020603050405020304" pitchFamily="18" charset="0"/>
              </a:rPr>
              <a:pPr algn="ctr" eaLnBrk="1" hangingPunct="1">
                <a:spcBef>
                  <a:spcPct val="50000"/>
                </a:spcBef>
                <a:buFontTx/>
                <a:buNone/>
              </a:pPr>
              <a:t>29</a:t>
            </a:fld>
            <a:r>
              <a:rPr lang="en-US" altLang="en-US" sz="2198">
                <a:latin typeface="Times New Roman" panose="02020603050405020304" pitchFamily="18" charset="0"/>
              </a:rPr>
              <a:t> </a:t>
            </a:r>
          </a:p>
        </p:txBody>
      </p:sp>
    </p:spTree>
    <p:extLst>
      <p:ext uri="{BB962C8B-B14F-4D97-AF65-F5344CB8AC3E}">
        <p14:creationId xmlns:p14="http://schemas.microsoft.com/office/powerpoint/2010/main" val="3338783873"/>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a:extLst>
            <a:ext uri="{FF2B5EF4-FFF2-40B4-BE49-F238E27FC236}">
              <a16:creationId xmlns:a16="http://schemas.microsoft.com/office/drawing/2014/main" id="{047C5FAD-CE3D-175F-8793-60F565718F35}"/>
            </a:ext>
          </a:extLst>
        </p:cNvPr>
        <p:cNvGrpSpPr/>
        <p:nvPr/>
      </p:nvGrpSpPr>
      <p:grpSpPr>
        <a:xfrm>
          <a:off x="0" y="0"/>
          <a:ext cx="0" cy="0"/>
          <a:chOff x="0" y="0"/>
          <a:chExt cx="0" cy="0"/>
        </a:xfrm>
      </p:grpSpPr>
      <p:sp useBgFill="1">
        <p:nvSpPr>
          <p:cNvPr id="825353" name="Rectangle 825352">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817600" cy="7772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4">
            <a:extLst>
              <a:ext uri="{FF2B5EF4-FFF2-40B4-BE49-F238E27FC236}">
                <a16:creationId xmlns:a16="http://schemas.microsoft.com/office/drawing/2014/main" id="{5AB8CBCE-2B0C-2056-E6E0-7DB44953DA7C}"/>
              </a:ext>
            </a:extLst>
          </p:cNvPr>
          <p:cNvSpPr>
            <a:spLocks noGrp="1"/>
          </p:cNvSpPr>
          <p:nvPr>
            <p:ph type="title"/>
          </p:nvPr>
        </p:nvSpPr>
        <p:spPr>
          <a:xfrm>
            <a:off x="1183143" y="1336371"/>
            <a:ext cx="3740732" cy="5059074"/>
          </a:xfrm>
        </p:spPr>
        <p:txBody>
          <a:bodyPr anchor="ctr">
            <a:normAutofit/>
          </a:bodyPr>
          <a:lstStyle/>
          <a:p>
            <a:pPr eaLnBrk="1" hangingPunct="1">
              <a:defRPr/>
            </a:pPr>
            <a:r>
              <a:rPr lang="en-US" altLang="en-US" sz="3800" b="1">
                <a:latin typeface="+mn-lt"/>
                <a:ea typeface="+mn-ea"/>
                <a:cs typeface="Times New Roman" panose="02020603050405020304" pitchFamily="18" charset="0"/>
              </a:rPr>
              <a:t>INTRODUCTION</a:t>
            </a:r>
            <a:endParaRPr lang="en-US" altLang="en-US" sz="3800">
              <a:latin typeface="Calibri body"/>
            </a:endParaRPr>
          </a:p>
        </p:txBody>
      </p:sp>
      <p:sp>
        <p:nvSpPr>
          <p:cNvPr id="825355" name="Isosceles Triangle 825354">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48293"/>
            <a:ext cx="508564" cy="3224107"/>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825357" name="Straight Connector 825356">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77559" y="1634941"/>
            <a:ext cx="0" cy="4461933"/>
          </a:xfrm>
          <a:prstGeom prst="line">
            <a:avLst/>
          </a:prstGeom>
        </p:spPr>
        <p:style>
          <a:lnRef idx="1">
            <a:schemeClr val="accent1"/>
          </a:lnRef>
          <a:fillRef idx="0">
            <a:schemeClr val="accent1"/>
          </a:fillRef>
          <a:effectRef idx="0">
            <a:schemeClr val="accent1"/>
          </a:effectRef>
          <a:fontRef idx="minor">
            <a:schemeClr val="tx1"/>
          </a:fontRef>
        </p:style>
      </p:cxnSp>
      <p:sp>
        <p:nvSpPr>
          <p:cNvPr id="825347" name="Rectangle 5">
            <a:extLst>
              <a:ext uri="{FF2B5EF4-FFF2-40B4-BE49-F238E27FC236}">
                <a16:creationId xmlns:a16="http://schemas.microsoft.com/office/drawing/2014/main" id="{D88CBB9D-2EAB-DE34-CE87-833D6EFAA7EE}"/>
              </a:ext>
            </a:extLst>
          </p:cNvPr>
          <p:cNvSpPr>
            <a:spLocks noGrp="1"/>
          </p:cNvSpPr>
          <p:nvPr>
            <p:ph idx="1"/>
          </p:nvPr>
        </p:nvSpPr>
        <p:spPr>
          <a:xfrm>
            <a:off x="5642773" y="1257031"/>
            <a:ext cx="7186485" cy="5217753"/>
          </a:xfrm>
        </p:spPr>
        <p:txBody>
          <a:bodyPr anchor="ctr">
            <a:normAutofit/>
          </a:bodyPr>
          <a:lstStyle/>
          <a:p>
            <a:pPr marL="0" indent="0" eaLnBrk="1" hangingPunct="1">
              <a:buClr>
                <a:schemeClr val="tx1"/>
              </a:buClr>
              <a:buNone/>
            </a:pPr>
            <a:r>
              <a:rPr lang="en-US" altLang="en-US">
                <a:cs typeface="Times New Roman" panose="02020603050405020304" pitchFamily="18" charset="0"/>
              </a:rPr>
              <a:t>On the assumption that the world indeed coalesces around having to achieve Net Zero, the petroleum contracts, concession or other types of petroleum agreements need to be changed to petroleum </a:t>
            </a:r>
            <a:r>
              <a:rPr lang="en-US" altLang="en-US" b="1">
                <a:cs typeface="Times New Roman" panose="02020603050405020304" pitchFamily="18" charset="0"/>
              </a:rPr>
              <a:t>energy</a:t>
            </a:r>
            <a:r>
              <a:rPr lang="en-US" altLang="en-US">
                <a:cs typeface="Times New Roman" panose="02020603050405020304" pitchFamily="18" charset="0"/>
              </a:rPr>
              <a:t> contract, concessions or other agreements </a:t>
            </a:r>
            <a:r>
              <a:rPr lang="en-US" altLang="en-US" b="1">
                <a:cs typeface="Times New Roman" panose="02020603050405020304" pitchFamily="18" charset="0"/>
              </a:rPr>
              <a:t>(“Petroleum Energy Agreements” (“PEAs”)).</a:t>
            </a:r>
          </a:p>
          <a:p>
            <a:pPr marL="0" indent="0" eaLnBrk="1" hangingPunct="1">
              <a:buClr>
                <a:schemeClr val="tx1"/>
              </a:buClr>
              <a:buNone/>
            </a:pPr>
            <a:r>
              <a:rPr lang="en-US" altLang="en-US">
                <a:cs typeface="Times New Roman" panose="02020603050405020304" pitchFamily="18" charset="0"/>
              </a:rPr>
              <a:t>Such PEAs would integrate the petroleum objectives with the energy transition objectives as decided between governments and companies from time to time in the various jurisdictions.  </a:t>
            </a:r>
          </a:p>
          <a:p>
            <a:pPr marL="0" indent="0" eaLnBrk="1" hangingPunct="1">
              <a:buClr>
                <a:schemeClr val="tx1"/>
              </a:buClr>
              <a:buNone/>
            </a:pPr>
            <a:r>
              <a:rPr lang="en-US" altLang="en-US">
                <a:cs typeface="Times New Roman" panose="02020603050405020304" pitchFamily="18" charset="0"/>
              </a:rPr>
              <a:t>Many companies and governments prepare for NetZero by 2050.  However, it is unlikely that this will be achieved for the world as a whole.</a:t>
            </a:r>
          </a:p>
        </p:txBody>
      </p:sp>
      <p:sp>
        <p:nvSpPr>
          <p:cNvPr id="825359" name="Isosceles Triangle 825358">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2879357" y="0"/>
            <a:ext cx="954942" cy="5231794"/>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25348" name="Text Box 6">
            <a:extLst>
              <a:ext uri="{FF2B5EF4-FFF2-40B4-BE49-F238E27FC236}">
                <a16:creationId xmlns:a16="http://schemas.microsoft.com/office/drawing/2014/main" id="{3746CA03-F1EF-6B5E-A2B0-06124EC03490}"/>
              </a:ext>
            </a:extLst>
          </p:cNvPr>
          <p:cNvSpPr txBox="1">
            <a:spLocks noChangeArrowheads="1"/>
          </p:cNvSpPr>
          <p:nvPr/>
        </p:nvSpPr>
        <p:spPr bwMode="auto">
          <a:xfrm>
            <a:off x="13157255" y="8596746"/>
            <a:ext cx="526874"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6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3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7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9pPr>
          </a:lstStyle>
          <a:p>
            <a:pPr algn="ctr" eaLnBrk="1" hangingPunct="1">
              <a:spcBef>
                <a:spcPct val="50000"/>
              </a:spcBef>
              <a:buFontTx/>
              <a:buNone/>
            </a:pPr>
            <a:fld id="{62238C88-3F1C-4986-994E-187CB144F334}" type="slidenum">
              <a:rPr lang="en-US" altLang="en-US" sz="2198">
                <a:latin typeface="Times New Roman" panose="02020603050405020304" pitchFamily="18" charset="0"/>
              </a:rPr>
              <a:pPr algn="ctr" eaLnBrk="1" hangingPunct="1">
                <a:spcBef>
                  <a:spcPct val="50000"/>
                </a:spcBef>
                <a:buFontTx/>
                <a:buNone/>
              </a:pPr>
              <a:t>3</a:t>
            </a:fld>
            <a:r>
              <a:rPr lang="en-US" altLang="en-US" sz="2198">
                <a:latin typeface="Times New Roman" panose="02020603050405020304" pitchFamily="18" charset="0"/>
              </a:rPr>
              <a:t> </a:t>
            </a:r>
          </a:p>
        </p:txBody>
      </p:sp>
    </p:spTree>
    <p:extLst>
      <p:ext uri="{BB962C8B-B14F-4D97-AF65-F5344CB8AC3E}">
        <p14:creationId xmlns:p14="http://schemas.microsoft.com/office/powerpoint/2010/main" val="412325847"/>
      </p:ext>
    </p:extLst>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0EF1BB2F-95E9-DE11-DC1C-D6A3DCAAC772}"/>
            </a:ext>
          </a:extLst>
        </p:cNvPr>
        <p:cNvGrpSpPr/>
        <p:nvPr/>
      </p:nvGrpSpPr>
      <p:grpSpPr>
        <a:xfrm>
          <a:off x="0" y="0"/>
          <a:ext cx="0" cy="0"/>
          <a:chOff x="0" y="0"/>
          <a:chExt cx="0" cy="0"/>
        </a:xfrm>
      </p:grpSpPr>
      <p:sp>
        <p:nvSpPr>
          <p:cNvPr id="6" name="Rectangle 4">
            <a:extLst>
              <a:ext uri="{FF2B5EF4-FFF2-40B4-BE49-F238E27FC236}">
                <a16:creationId xmlns:a16="http://schemas.microsoft.com/office/drawing/2014/main" id="{DFDB40A3-810D-C3B7-21C8-99E4007FDDCD}"/>
              </a:ext>
            </a:extLst>
          </p:cNvPr>
          <p:cNvSpPr>
            <a:spLocks noGrp="1"/>
          </p:cNvSpPr>
          <p:nvPr>
            <p:ph type="title"/>
          </p:nvPr>
        </p:nvSpPr>
        <p:spPr>
          <a:xfrm>
            <a:off x="2" y="188408"/>
            <a:ext cx="11102108" cy="1184310"/>
          </a:xfrm>
        </p:spPr>
        <p:txBody>
          <a:bodyPr>
            <a:normAutofit/>
          </a:bodyPr>
          <a:lstStyle/>
          <a:p>
            <a:pPr algn="ctr" eaLnBrk="1" hangingPunct="1">
              <a:defRPr/>
            </a:pPr>
            <a:r>
              <a:rPr lang="en-US" altLang="en-US" sz="3600" b="1" dirty="0">
                <a:solidFill>
                  <a:srgbClr val="002060"/>
                </a:solidFill>
                <a:latin typeface="+mn-lt"/>
                <a:ea typeface="+mn-ea"/>
                <a:cs typeface="Times New Roman" panose="02020603050405020304" pitchFamily="18" charset="0"/>
              </a:rPr>
              <a:t>FISCAL TERMS</a:t>
            </a:r>
            <a:br>
              <a:rPr lang="en-US" altLang="en-US" sz="3600" b="1" dirty="0">
                <a:solidFill>
                  <a:srgbClr val="002060"/>
                </a:solidFill>
                <a:latin typeface="+mn-lt"/>
                <a:ea typeface="+mn-ea"/>
                <a:cs typeface="Times New Roman" panose="02020603050405020304" pitchFamily="18" charset="0"/>
              </a:rPr>
            </a:br>
            <a:endParaRPr lang="en-US" altLang="en-US" sz="2400" dirty="0">
              <a:solidFill>
                <a:srgbClr val="002060"/>
              </a:solidFill>
              <a:latin typeface="Calibri body"/>
            </a:endParaRPr>
          </a:p>
        </p:txBody>
      </p:sp>
      <p:sp>
        <p:nvSpPr>
          <p:cNvPr id="825347" name="Rectangle 5">
            <a:extLst>
              <a:ext uri="{FF2B5EF4-FFF2-40B4-BE49-F238E27FC236}">
                <a16:creationId xmlns:a16="http://schemas.microsoft.com/office/drawing/2014/main" id="{1CAA7326-A07D-EBB3-A44D-42C1D7953175}"/>
              </a:ext>
            </a:extLst>
          </p:cNvPr>
          <p:cNvSpPr>
            <a:spLocks noGrp="1"/>
          </p:cNvSpPr>
          <p:nvPr>
            <p:ph idx="1"/>
          </p:nvPr>
        </p:nvSpPr>
        <p:spPr>
          <a:xfrm>
            <a:off x="1001486" y="1552576"/>
            <a:ext cx="10100623" cy="5734049"/>
          </a:xfrm>
        </p:spPr>
        <p:txBody>
          <a:bodyPr>
            <a:normAutofit/>
          </a:bodyPr>
          <a:lstStyle/>
          <a:p>
            <a:pPr>
              <a:buClr>
                <a:schemeClr val="tx1"/>
              </a:buClr>
            </a:pPr>
            <a:r>
              <a:rPr lang="en-US" altLang="en-US" sz="2800" dirty="0">
                <a:cs typeface="Times New Roman" panose="02020603050405020304" pitchFamily="18" charset="0"/>
              </a:rPr>
              <a:t>It can in general be recommended to </a:t>
            </a:r>
            <a:r>
              <a:rPr lang="en-US" altLang="en-US" sz="2800" b="1" dirty="0">
                <a:cs typeface="Times New Roman" panose="02020603050405020304" pitchFamily="18" charset="0"/>
              </a:rPr>
              <a:t>de-emphasize state participation</a:t>
            </a:r>
            <a:r>
              <a:rPr lang="en-US" altLang="en-US" sz="2800" dirty="0">
                <a:cs typeface="Times New Roman" panose="02020603050405020304" pitchFamily="18" charset="0"/>
              </a:rPr>
              <a:t> in PEAs, in particular on a carried basis.</a:t>
            </a:r>
          </a:p>
          <a:p>
            <a:pPr marL="0" indent="0">
              <a:buClr>
                <a:schemeClr val="tx1"/>
              </a:buClr>
              <a:buNone/>
            </a:pPr>
            <a:endParaRPr lang="en-US" altLang="en-US" sz="2800" dirty="0">
              <a:cs typeface="Times New Roman" panose="02020603050405020304" pitchFamily="18" charset="0"/>
            </a:endParaRPr>
          </a:p>
          <a:p>
            <a:pPr>
              <a:buClr>
                <a:schemeClr val="tx1"/>
              </a:buClr>
            </a:pPr>
            <a:r>
              <a:rPr lang="en-US" altLang="en-US" sz="2800" dirty="0">
                <a:cs typeface="Times New Roman" panose="02020603050405020304" pitchFamily="18" charset="0"/>
              </a:rPr>
              <a:t>Governments should focus on investing in low-risk renewable energy, rather than co-investing in relatively high-risk petroleum development. </a:t>
            </a:r>
          </a:p>
          <a:p>
            <a:pPr marL="0" indent="0" eaLnBrk="1" hangingPunct="1">
              <a:buClr>
                <a:schemeClr val="tx1"/>
              </a:buClr>
              <a:buNone/>
            </a:pPr>
            <a:endParaRPr lang="en-US" altLang="en-US" sz="2800" dirty="0">
              <a:cs typeface="Times New Roman" panose="02020603050405020304" pitchFamily="18" charset="0"/>
            </a:endParaRPr>
          </a:p>
          <a:p>
            <a:pPr marL="0" indent="0" eaLnBrk="1" hangingPunct="1">
              <a:buClr>
                <a:schemeClr val="tx1"/>
              </a:buClr>
              <a:buNone/>
            </a:pPr>
            <a:endParaRPr lang="en-US" altLang="en-US" sz="2800" dirty="0">
              <a:cs typeface="Times New Roman" panose="02020603050405020304" pitchFamily="18" charset="0"/>
            </a:endParaRPr>
          </a:p>
        </p:txBody>
      </p:sp>
      <p:sp>
        <p:nvSpPr>
          <p:cNvPr id="825348" name="Text Box 6">
            <a:extLst>
              <a:ext uri="{FF2B5EF4-FFF2-40B4-BE49-F238E27FC236}">
                <a16:creationId xmlns:a16="http://schemas.microsoft.com/office/drawing/2014/main" id="{554A5DA1-259A-063B-3108-3BAED388B1BA}"/>
              </a:ext>
            </a:extLst>
          </p:cNvPr>
          <p:cNvSpPr txBox="1">
            <a:spLocks noChangeArrowheads="1"/>
          </p:cNvSpPr>
          <p:nvPr/>
        </p:nvSpPr>
        <p:spPr bwMode="auto">
          <a:xfrm>
            <a:off x="13157255" y="8596746"/>
            <a:ext cx="526874"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6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3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7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9pPr>
          </a:lstStyle>
          <a:p>
            <a:pPr algn="ctr" eaLnBrk="1" hangingPunct="1">
              <a:spcBef>
                <a:spcPct val="50000"/>
              </a:spcBef>
              <a:buFontTx/>
              <a:buNone/>
            </a:pPr>
            <a:fld id="{62238C88-3F1C-4986-994E-187CB144F334}" type="slidenum">
              <a:rPr lang="en-US" altLang="en-US" sz="2198">
                <a:latin typeface="Times New Roman" panose="02020603050405020304" pitchFamily="18" charset="0"/>
              </a:rPr>
              <a:pPr algn="ctr" eaLnBrk="1" hangingPunct="1">
                <a:spcBef>
                  <a:spcPct val="50000"/>
                </a:spcBef>
                <a:buFontTx/>
                <a:buNone/>
              </a:pPr>
              <a:t>30</a:t>
            </a:fld>
            <a:r>
              <a:rPr lang="en-US" altLang="en-US" sz="2198">
                <a:latin typeface="Times New Roman" panose="02020603050405020304" pitchFamily="18" charset="0"/>
              </a:rPr>
              <a:t> </a:t>
            </a:r>
          </a:p>
        </p:txBody>
      </p:sp>
    </p:spTree>
    <p:extLst>
      <p:ext uri="{BB962C8B-B14F-4D97-AF65-F5344CB8AC3E}">
        <p14:creationId xmlns:p14="http://schemas.microsoft.com/office/powerpoint/2010/main" val="176893016"/>
      </p:ext>
    </p:extLst>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12A72A42-6DD5-1487-0305-252AC7C7CBAD}"/>
            </a:ext>
          </a:extLst>
        </p:cNvPr>
        <p:cNvGrpSpPr/>
        <p:nvPr/>
      </p:nvGrpSpPr>
      <p:grpSpPr>
        <a:xfrm>
          <a:off x="0" y="0"/>
          <a:ext cx="0" cy="0"/>
          <a:chOff x="0" y="0"/>
          <a:chExt cx="0" cy="0"/>
        </a:xfrm>
      </p:grpSpPr>
      <p:sp>
        <p:nvSpPr>
          <p:cNvPr id="6" name="Rectangle 4">
            <a:extLst>
              <a:ext uri="{FF2B5EF4-FFF2-40B4-BE49-F238E27FC236}">
                <a16:creationId xmlns:a16="http://schemas.microsoft.com/office/drawing/2014/main" id="{908917AE-4483-7CC2-AB3F-21A472CE6DB5}"/>
              </a:ext>
            </a:extLst>
          </p:cNvPr>
          <p:cNvSpPr>
            <a:spLocks noGrp="1"/>
          </p:cNvSpPr>
          <p:nvPr>
            <p:ph type="title"/>
          </p:nvPr>
        </p:nvSpPr>
        <p:spPr>
          <a:xfrm>
            <a:off x="1" y="188408"/>
            <a:ext cx="13817599" cy="1184310"/>
          </a:xfrm>
        </p:spPr>
        <p:txBody>
          <a:bodyPr>
            <a:normAutofit/>
          </a:bodyPr>
          <a:lstStyle/>
          <a:p>
            <a:pPr algn="ctr" eaLnBrk="1" hangingPunct="1">
              <a:defRPr/>
            </a:pPr>
            <a:r>
              <a:rPr lang="en-US" altLang="en-US" sz="3600" b="1" dirty="0">
                <a:solidFill>
                  <a:srgbClr val="002060"/>
                </a:solidFill>
                <a:latin typeface="+mn-lt"/>
                <a:ea typeface="+mn-ea"/>
                <a:cs typeface="Times New Roman" panose="02020603050405020304" pitchFamily="18" charset="0"/>
              </a:rPr>
              <a:t>IMPLEMENTATION</a:t>
            </a:r>
            <a:endParaRPr lang="en-US" altLang="en-US" sz="2400" dirty="0">
              <a:solidFill>
                <a:srgbClr val="002060"/>
              </a:solidFill>
              <a:latin typeface="Calibri body"/>
            </a:endParaRPr>
          </a:p>
        </p:txBody>
      </p:sp>
      <p:graphicFrame>
        <p:nvGraphicFramePr>
          <p:cNvPr id="825350" name="Rectangle 5">
            <a:extLst>
              <a:ext uri="{FF2B5EF4-FFF2-40B4-BE49-F238E27FC236}">
                <a16:creationId xmlns:a16="http://schemas.microsoft.com/office/drawing/2014/main" id="{A8E28530-4DC6-0F4B-867F-60C33D98F870}"/>
              </a:ext>
            </a:extLst>
          </p:cNvPr>
          <p:cNvGraphicFramePr>
            <a:graphicFrameLocks noGrp="1"/>
          </p:cNvGraphicFramePr>
          <p:nvPr>
            <p:ph idx="1"/>
            <p:extLst>
              <p:ext uri="{D42A27DB-BD31-4B8C-83A1-F6EECF244321}">
                <p14:modId xmlns:p14="http://schemas.microsoft.com/office/powerpoint/2010/main" val="2855679304"/>
              </p:ext>
            </p:extLst>
          </p:nvPr>
        </p:nvGraphicFramePr>
        <p:xfrm>
          <a:off x="1001486" y="1552576"/>
          <a:ext cx="11509828" cy="57340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25348" name="Text Box 6">
            <a:extLst>
              <a:ext uri="{FF2B5EF4-FFF2-40B4-BE49-F238E27FC236}">
                <a16:creationId xmlns:a16="http://schemas.microsoft.com/office/drawing/2014/main" id="{B2436670-9BD6-2288-BBA6-0F42C83AC8E6}"/>
              </a:ext>
            </a:extLst>
          </p:cNvPr>
          <p:cNvSpPr txBox="1">
            <a:spLocks noChangeArrowheads="1"/>
          </p:cNvSpPr>
          <p:nvPr/>
        </p:nvSpPr>
        <p:spPr bwMode="auto">
          <a:xfrm>
            <a:off x="13157255" y="8596746"/>
            <a:ext cx="526874"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6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3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7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9pPr>
          </a:lstStyle>
          <a:p>
            <a:pPr algn="ctr" eaLnBrk="1" hangingPunct="1">
              <a:spcBef>
                <a:spcPct val="50000"/>
              </a:spcBef>
              <a:buFontTx/>
              <a:buNone/>
            </a:pPr>
            <a:fld id="{62238C88-3F1C-4986-994E-187CB144F334}" type="slidenum">
              <a:rPr lang="en-US" altLang="en-US" sz="2198">
                <a:latin typeface="Times New Roman" panose="02020603050405020304" pitchFamily="18" charset="0"/>
              </a:rPr>
              <a:pPr algn="ctr" eaLnBrk="1" hangingPunct="1">
                <a:spcBef>
                  <a:spcPct val="50000"/>
                </a:spcBef>
                <a:buFontTx/>
                <a:buNone/>
              </a:pPr>
              <a:t>31</a:t>
            </a:fld>
            <a:r>
              <a:rPr lang="en-US" altLang="en-US" sz="2198">
                <a:latin typeface="Times New Roman" panose="02020603050405020304" pitchFamily="18" charset="0"/>
              </a:rPr>
              <a:t> </a:t>
            </a:r>
          </a:p>
        </p:txBody>
      </p:sp>
    </p:spTree>
    <p:extLst>
      <p:ext uri="{BB962C8B-B14F-4D97-AF65-F5344CB8AC3E}">
        <p14:creationId xmlns:p14="http://schemas.microsoft.com/office/powerpoint/2010/main" val="2102040157"/>
      </p:ext>
    </p:extLst>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ED6985C7-05F5-E7AA-BCA3-3DF571C4CA5E}"/>
            </a:ext>
          </a:extLst>
        </p:cNvPr>
        <p:cNvGrpSpPr/>
        <p:nvPr/>
      </p:nvGrpSpPr>
      <p:grpSpPr>
        <a:xfrm>
          <a:off x="0" y="0"/>
          <a:ext cx="0" cy="0"/>
          <a:chOff x="0" y="0"/>
          <a:chExt cx="0" cy="0"/>
        </a:xfrm>
      </p:grpSpPr>
      <p:sp>
        <p:nvSpPr>
          <p:cNvPr id="6" name="Rectangle 4">
            <a:extLst>
              <a:ext uri="{FF2B5EF4-FFF2-40B4-BE49-F238E27FC236}">
                <a16:creationId xmlns:a16="http://schemas.microsoft.com/office/drawing/2014/main" id="{B4B171E4-8810-60B8-8218-FF0E993968C1}"/>
              </a:ext>
            </a:extLst>
          </p:cNvPr>
          <p:cNvSpPr>
            <a:spLocks noGrp="1"/>
          </p:cNvSpPr>
          <p:nvPr>
            <p:ph type="title"/>
          </p:nvPr>
        </p:nvSpPr>
        <p:spPr>
          <a:xfrm>
            <a:off x="1" y="188408"/>
            <a:ext cx="10880435" cy="1184310"/>
          </a:xfrm>
        </p:spPr>
        <p:txBody>
          <a:bodyPr>
            <a:normAutofit/>
          </a:bodyPr>
          <a:lstStyle/>
          <a:p>
            <a:pPr algn="ctr" eaLnBrk="1" hangingPunct="1">
              <a:defRPr/>
            </a:pPr>
            <a:br>
              <a:rPr lang="en-US" altLang="en-US" sz="3600" b="1" dirty="0">
                <a:solidFill>
                  <a:srgbClr val="002060"/>
                </a:solidFill>
                <a:latin typeface="+mn-lt"/>
                <a:ea typeface="+mn-ea"/>
                <a:cs typeface="Times New Roman" panose="02020603050405020304" pitchFamily="18" charset="0"/>
              </a:rPr>
            </a:br>
            <a:endParaRPr lang="en-US" altLang="en-US" sz="2400" dirty="0">
              <a:solidFill>
                <a:srgbClr val="002060"/>
              </a:solidFill>
              <a:latin typeface="Calibri body"/>
            </a:endParaRPr>
          </a:p>
        </p:txBody>
      </p:sp>
      <p:sp>
        <p:nvSpPr>
          <p:cNvPr id="825347" name="Rectangle 5">
            <a:extLst>
              <a:ext uri="{FF2B5EF4-FFF2-40B4-BE49-F238E27FC236}">
                <a16:creationId xmlns:a16="http://schemas.microsoft.com/office/drawing/2014/main" id="{0720BBB5-36AC-63DF-FF14-7E79458EBBE1}"/>
              </a:ext>
            </a:extLst>
          </p:cNvPr>
          <p:cNvSpPr>
            <a:spLocks noGrp="1"/>
          </p:cNvSpPr>
          <p:nvPr>
            <p:ph idx="1"/>
          </p:nvPr>
        </p:nvSpPr>
        <p:spPr>
          <a:xfrm>
            <a:off x="253340" y="1617231"/>
            <a:ext cx="11509828" cy="5734049"/>
          </a:xfrm>
        </p:spPr>
        <p:txBody>
          <a:bodyPr>
            <a:normAutofit/>
          </a:bodyPr>
          <a:lstStyle/>
          <a:p>
            <a:pPr marL="0" indent="0" algn="ctr" eaLnBrk="1" hangingPunct="1">
              <a:buClr>
                <a:schemeClr val="tx1"/>
              </a:buClr>
              <a:buNone/>
            </a:pPr>
            <a:r>
              <a:rPr lang="en-US" altLang="en-US" sz="3500" dirty="0">
                <a:cs typeface="Times New Roman" panose="02020603050405020304" pitchFamily="18" charset="0"/>
              </a:rPr>
              <a:t>More information can be found at </a:t>
            </a:r>
          </a:p>
          <a:p>
            <a:pPr marL="0" indent="0" algn="ctr" eaLnBrk="1" hangingPunct="1">
              <a:buClr>
                <a:schemeClr val="tx1"/>
              </a:buClr>
              <a:buNone/>
            </a:pPr>
            <a:endParaRPr lang="en-US" altLang="en-US" sz="3500" dirty="0">
              <a:cs typeface="Times New Roman" panose="02020603050405020304" pitchFamily="18" charset="0"/>
            </a:endParaRPr>
          </a:p>
          <a:p>
            <a:pPr marL="0" indent="0" algn="ctr" eaLnBrk="1" hangingPunct="1">
              <a:buClr>
                <a:schemeClr val="tx1"/>
              </a:buClr>
              <a:buNone/>
            </a:pPr>
            <a:r>
              <a:rPr lang="en-US" altLang="en-US" sz="3500" dirty="0">
                <a:cs typeface="Times New Roman" panose="02020603050405020304" pitchFamily="18" charset="0"/>
                <a:hlinkClick r:id="rId3"/>
              </a:rPr>
              <a:t>www.vanmeursenergy.com</a:t>
            </a:r>
            <a:r>
              <a:rPr lang="en-US" altLang="en-US" sz="3500" dirty="0">
                <a:cs typeface="Times New Roman" panose="02020603050405020304" pitchFamily="18" charset="0"/>
              </a:rPr>
              <a:t> and from </a:t>
            </a:r>
            <a:r>
              <a:rPr lang="en-US" altLang="en-US" sz="3500" dirty="0">
                <a:cs typeface="Times New Roman" panose="02020603050405020304" pitchFamily="18" charset="0"/>
                <a:hlinkClick r:id="rId4"/>
              </a:rPr>
              <a:t>www.parkenergylaw.com</a:t>
            </a:r>
            <a:endParaRPr lang="en-US" altLang="en-US" sz="3500" dirty="0">
              <a:cs typeface="Times New Roman" panose="02020603050405020304" pitchFamily="18" charset="0"/>
            </a:endParaRPr>
          </a:p>
          <a:p>
            <a:pPr marL="0" indent="0" algn="ctr" eaLnBrk="1" hangingPunct="1">
              <a:buClr>
                <a:schemeClr val="tx1"/>
              </a:buClr>
              <a:buNone/>
            </a:pPr>
            <a:endParaRPr lang="en-US" altLang="en-US" sz="3500" dirty="0">
              <a:cs typeface="Times New Roman" panose="02020603050405020304" pitchFamily="18" charset="0"/>
            </a:endParaRPr>
          </a:p>
          <a:p>
            <a:pPr marL="0" indent="0" algn="ctr" eaLnBrk="1" hangingPunct="1">
              <a:buClr>
                <a:schemeClr val="tx1"/>
              </a:buClr>
              <a:buNone/>
            </a:pPr>
            <a:r>
              <a:rPr lang="en-US" altLang="en-US" sz="2800" dirty="0">
                <a:cs typeface="Times New Roman" panose="02020603050405020304" pitchFamily="18" charset="0"/>
              </a:rPr>
              <a:t>The VME website also contains an 876-slide PowerPoint with all aspects of “Energy Transition”. This is also a free download. </a:t>
            </a:r>
          </a:p>
          <a:p>
            <a:pPr marL="0" indent="0" eaLnBrk="1" hangingPunct="1">
              <a:buClr>
                <a:schemeClr val="tx1"/>
              </a:buClr>
              <a:buNone/>
            </a:pPr>
            <a:endParaRPr lang="en-US" altLang="en-US" sz="2800" dirty="0">
              <a:cs typeface="Times New Roman" panose="02020603050405020304" pitchFamily="18" charset="0"/>
            </a:endParaRPr>
          </a:p>
          <a:p>
            <a:pPr marL="0" indent="0" eaLnBrk="1" hangingPunct="1">
              <a:buClr>
                <a:schemeClr val="tx1"/>
              </a:buClr>
              <a:buNone/>
            </a:pPr>
            <a:endParaRPr lang="en-US" altLang="en-US" sz="2800" dirty="0">
              <a:cs typeface="Times New Roman" panose="02020603050405020304" pitchFamily="18" charset="0"/>
            </a:endParaRPr>
          </a:p>
          <a:p>
            <a:pPr marL="0" indent="0" eaLnBrk="1" hangingPunct="1">
              <a:buClr>
                <a:schemeClr val="tx1"/>
              </a:buClr>
              <a:buNone/>
            </a:pPr>
            <a:endParaRPr lang="en-US" altLang="en-US" sz="2800" dirty="0">
              <a:cs typeface="Times New Roman" panose="02020603050405020304" pitchFamily="18" charset="0"/>
            </a:endParaRPr>
          </a:p>
        </p:txBody>
      </p:sp>
      <p:sp>
        <p:nvSpPr>
          <p:cNvPr id="825348" name="Text Box 6">
            <a:extLst>
              <a:ext uri="{FF2B5EF4-FFF2-40B4-BE49-F238E27FC236}">
                <a16:creationId xmlns:a16="http://schemas.microsoft.com/office/drawing/2014/main" id="{68A07221-1E41-1F64-E1B0-64633E2121E9}"/>
              </a:ext>
            </a:extLst>
          </p:cNvPr>
          <p:cNvSpPr txBox="1">
            <a:spLocks noChangeArrowheads="1"/>
          </p:cNvSpPr>
          <p:nvPr/>
        </p:nvSpPr>
        <p:spPr bwMode="auto">
          <a:xfrm>
            <a:off x="13157255" y="8596746"/>
            <a:ext cx="526874"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6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3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7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9pPr>
          </a:lstStyle>
          <a:p>
            <a:pPr algn="ctr" eaLnBrk="1" hangingPunct="1">
              <a:spcBef>
                <a:spcPct val="50000"/>
              </a:spcBef>
              <a:buFontTx/>
              <a:buNone/>
            </a:pPr>
            <a:fld id="{62238C88-3F1C-4986-994E-187CB144F334}" type="slidenum">
              <a:rPr lang="en-US" altLang="en-US" sz="2198">
                <a:latin typeface="Times New Roman" panose="02020603050405020304" pitchFamily="18" charset="0"/>
              </a:rPr>
              <a:pPr algn="ctr" eaLnBrk="1" hangingPunct="1">
                <a:spcBef>
                  <a:spcPct val="50000"/>
                </a:spcBef>
                <a:buFontTx/>
                <a:buNone/>
              </a:pPr>
              <a:t>32</a:t>
            </a:fld>
            <a:r>
              <a:rPr lang="en-US" altLang="en-US" sz="2198">
                <a:latin typeface="Times New Roman" panose="02020603050405020304" pitchFamily="18" charset="0"/>
              </a:rPr>
              <a:t> </a:t>
            </a:r>
          </a:p>
        </p:txBody>
      </p:sp>
    </p:spTree>
    <p:extLst>
      <p:ext uri="{BB962C8B-B14F-4D97-AF65-F5344CB8AC3E}">
        <p14:creationId xmlns:p14="http://schemas.microsoft.com/office/powerpoint/2010/main" val="1801505652"/>
      </p:ext>
    </p:extLst>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91587" name="Rectangle 5">
            <a:extLst>
              <a:ext uri="{FF2B5EF4-FFF2-40B4-BE49-F238E27FC236}">
                <a16:creationId xmlns:a16="http://schemas.microsoft.com/office/drawing/2014/main" id="{8DDBBC97-F48A-ABA6-FB04-43F43BA509CE}"/>
              </a:ext>
            </a:extLst>
          </p:cNvPr>
          <p:cNvSpPr>
            <a:spLocks noGrp="1" noChangeArrowheads="1"/>
          </p:cNvSpPr>
          <p:nvPr>
            <p:ph idx="1"/>
          </p:nvPr>
        </p:nvSpPr>
        <p:spPr>
          <a:xfrm>
            <a:off x="523625" y="5574853"/>
            <a:ext cx="12005401" cy="2665898"/>
          </a:xfrm>
        </p:spPr>
        <p:txBody>
          <a:bodyPr>
            <a:noAutofit/>
          </a:bodyPr>
          <a:lstStyle/>
          <a:p>
            <a:pPr marL="0" indent="0" eaLnBrk="1" hangingPunct="1">
              <a:buClr>
                <a:schemeClr val="tx1"/>
              </a:buClr>
              <a:buNone/>
            </a:pPr>
            <a:r>
              <a:rPr lang="en-US" altLang="en-US" sz="1900" dirty="0">
                <a:cs typeface="Times New Roman" panose="02020603050405020304" pitchFamily="18" charset="0"/>
              </a:rPr>
              <a:t>References:</a:t>
            </a:r>
          </a:p>
          <a:p>
            <a:pPr marL="0" indent="0" eaLnBrk="1" hangingPunct="1">
              <a:lnSpc>
                <a:spcPct val="100000"/>
              </a:lnSpc>
              <a:buClr>
                <a:schemeClr val="tx1"/>
              </a:buClr>
              <a:buNone/>
            </a:pPr>
            <a:r>
              <a:rPr lang="en-US" altLang="en-US" sz="1900" dirty="0">
                <a:cs typeface="Times New Roman" panose="02020603050405020304" pitchFamily="18" charset="0"/>
              </a:rPr>
              <a:t>International Energy Agency (“IEA”):</a:t>
            </a:r>
          </a:p>
          <a:p>
            <a:pPr marL="0" indent="0" eaLnBrk="1" hangingPunct="1">
              <a:lnSpc>
                <a:spcPct val="100000"/>
              </a:lnSpc>
              <a:buClr>
                <a:schemeClr val="tx1"/>
              </a:buClr>
              <a:buNone/>
            </a:pPr>
            <a:r>
              <a:rPr lang="en-US" altLang="en-US" sz="1900" dirty="0">
                <a:cs typeface="Times New Roman" panose="02020603050405020304" pitchFamily="18" charset="0"/>
              </a:rPr>
              <a:t>IEA – World Energy Outlook 2023, p. 270-272</a:t>
            </a:r>
          </a:p>
          <a:p>
            <a:pPr marL="0" indent="0" eaLnBrk="1" hangingPunct="1">
              <a:lnSpc>
                <a:spcPct val="100000"/>
              </a:lnSpc>
              <a:buClr>
                <a:schemeClr val="tx1"/>
              </a:buClr>
              <a:buNone/>
            </a:pPr>
            <a:r>
              <a:rPr lang="en-US" altLang="en-US" sz="1900" dirty="0">
                <a:cs typeface="Times New Roman" panose="02020603050405020304" pitchFamily="18" charset="0"/>
              </a:rPr>
              <a:t>IEA – World Energy Investment 2024 , p. 6</a:t>
            </a:r>
          </a:p>
          <a:p>
            <a:pPr marL="0" indent="0" eaLnBrk="1" hangingPunct="1">
              <a:lnSpc>
                <a:spcPct val="100000"/>
              </a:lnSpc>
              <a:buClr>
                <a:schemeClr val="tx1"/>
              </a:buClr>
              <a:buNone/>
            </a:pPr>
            <a:r>
              <a:rPr lang="en-US" altLang="en-US" sz="1900" dirty="0">
                <a:cs typeface="Times New Roman" panose="02020603050405020304" pitchFamily="18" charset="0"/>
              </a:rPr>
              <a:t>IEA – Batteries and Secure Energy Transitions, p. 73 and p. 101</a:t>
            </a:r>
            <a:br>
              <a:rPr lang="en-US" altLang="en-US" sz="2100" dirty="0">
                <a:cs typeface="Times New Roman" panose="02020603050405020304" pitchFamily="18" charset="0"/>
              </a:rPr>
            </a:br>
            <a:endParaRPr lang="en-US" altLang="en-US" sz="2100" dirty="0">
              <a:cs typeface="Times New Roman" panose="02020603050405020304" pitchFamily="18" charset="0"/>
            </a:endParaRPr>
          </a:p>
          <a:p>
            <a:pPr marL="0" indent="0" eaLnBrk="1" hangingPunct="1">
              <a:buClr>
                <a:schemeClr val="tx1"/>
              </a:buClr>
              <a:buNone/>
            </a:pPr>
            <a:endParaRPr lang="en-US" altLang="en-US" sz="2100" dirty="0">
              <a:cs typeface="Times New Roman" panose="02020603050405020304" pitchFamily="18" charset="0"/>
            </a:endParaRPr>
          </a:p>
          <a:p>
            <a:pPr marL="0" indent="0" eaLnBrk="1" hangingPunct="1">
              <a:buClr>
                <a:schemeClr val="tx1"/>
              </a:buClr>
              <a:buNone/>
            </a:pPr>
            <a:r>
              <a:rPr lang="en-US" altLang="en-US" sz="2100" dirty="0">
                <a:cs typeface="Times New Roman" panose="02020603050405020304" pitchFamily="18" charset="0"/>
              </a:rPr>
              <a:t> </a:t>
            </a:r>
          </a:p>
          <a:p>
            <a:pPr marL="628056" indent="-628056" eaLnBrk="1" hangingPunct="1">
              <a:buClr>
                <a:schemeClr val="tx1"/>
              </a:buClr>
              <a:buFont typeface="Arial" panose="020B0604020202020204" pitchFamily="34" charset="0"/>
              <a:buAutoNum type="arabicPeriod"/>
            </a:pPr>
            <a:endParaRPr lang="en-US" altLang="en-US" sz="2100" dirty="0">
              <a:cs typeface="Times New Roman" panose="02020603050405020304" pitchFamily="18" charset="0"/>
            </a:endParaRPr>
          </a:p>
          <a:p>
            <a:pPr marL="0" indent="0" eaLnBrk="1" hangingPunct="1">
              <a:buClr>
                <a:schemeClr val="tx1"/>
              </a:buClr>
              <a:buNone/>
            </a:pPr>
            <a:endParaRPr lang="en-US" altLang="en-US" sz="2100" dirty="0">
              <a:cs typeface="Times New Roman" panose="02020603050405020304" pitchFamily="18" charset="0"/>
            </a:endParaRPr>
          </a:p>
          <a:p>
            <a:pPr marL="0" indent="0" eaLnBrk="1" hangingPunct="1">
              <a:buClr>
                <a:schemeClr val="tx1"/>
              </a:buClr>
              <a:buNone/>
            </a:pPr>
            <a:endParaRPr lang="en-US" altLang="en-US" sz="2100" dirty="0">
              <a:cs typeface="Times New Roman" panose="02020603050405020304" pitchFamily="18" charset="0"/>
            </a:endParaRPr>
          </a:p>
          <a:p>
            <a:pPr marL="0" indent="0" eaLnBrk="1" hangingPunct="1">
              <a:buClr>
                <a:schemeClr val="tx1"/>
              </a:buClr>
              <a:buNone/>
            </a:pPr>
            <a:endParaRPr lang="en-US" altLang="en-US" sz="2100" dirty="0">
              <a:cs typeface="Times New Roman" panose="02020603050405020304" pitchFamily="18" charset="0"/>
            </a:endParaRPr>
          </a:p>
        </p:txBody>
      </p:sp>
      <p:sp>
        <p:nvSpPr>
          <p:cNvPr id="1091588" name="Text Box 6">
            <a:extLst>
              <a:ext uri="{FF2B5EF4-FFF2-40B4-BE49-F238E27FC236}">
                <a16:creationId xmlns:a16="http://schemas.microsoft.com/office/drawing/2014/main" id="{2A1369E9-599F-BEFD-CBF2-F2A9C51FF1FF}"/>
              </a:ext>
            </a:extLst>
          </p:cNvPr>
          <p:cNvSpPr txBox="1">
            <a:spLocks noChangeArrowheads="1"/>
          </p:cNvSpPr>
          <p:nvPr/>
        </p:nvSpPr>
        <p:spPr bwMode="auto">
          <a:xfrm>
            <a:off x="13152030" y="8596746"/>
            <a:ext cx="537327"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lnSpc>
                <a:spcPct val="90000"/>
              </a:lnSpc>
              <a:spcBef>
                <a:spcPts val="825"/>
              </a:spcBef>
              <a:buFont typeface="Arial" panose="020B0604020202020204" pitchFamily="34" charset="0"/>
              <a:buChar char="•"/>
              <a:defRPr sz="2300">
                <a:solidFill>
                  <a:schemeClr val="tx1"/>
                </a:solidFill>
                <a:latin typeface="Times New Roman" panose="02020603050405020304" pitchFamily="18" charset="0"/>
              </a:defRPr>
            </a:lvl1pPr>
            <a:lvl2pPr marL="742950" indent="-285750">
              <a:lnSpc>
                <a:spcPct val="90000"/>
              </a:lnSpc>
              <a:spcBef>
                <a:spcPts val="413"/>
              </a:spcBef>
              <a:buFont typeface="Arial" panose="020B0604020202020204" pitchFamily="34" charset="0"/>
              <a:buChar char="•"/>
              <a:defRPr sz="1900">
                <a:solidFill>
                  <a:schemeClr val="tx1"/>
                </a:solidFill>
                <a:latin typeface="Times New Roman" panose="02020603050405020304" pitchFamily="18" charset="0"/>
              </a:defRPr>
            </a:lvl2pPr>
            <a:lvl3pPr marL="1143000" indent="-228600">
              <a:lnSpc>
                <a:spcPct val="90000"/>
              </a:lnSpc>
              <a:spcBef>
                <a:spcPts val="413"/>
              </a:spcBef>
              <a:buFont typeface="Arial" panose="020B0604020202020204" pitchFamily="34" charset="0"/>
              <a:buChar char="•"/>
              <a:defRPr sz="1600">
                <a:solidFill>
                  <a:schemeClr val="tx1"/>
                </a:solidFill>
                <a:latin typeface="Times New Roman" panose="02020603050405020304" pitchFamily="18" charset="0"/>
              </a:defRPr>
            </a:lvl3pPr>
            <a:lvl4pPr marL="1600200" indent="-228600">
              <a:lnSpc>
                <a:spcPct val="90000"/>
              </a:lnSpc>
              <a:spcBef>
                <a:spcPts val="413"/>
              </a:spcBef>
              <a:buFont typeface="Arial" panose="020B0604020202020204" pitchFamily="34" charset="0"/>
              <a:buChar char="•"/>
              <a:defRPr sz="1400">
                <a:solidFill>
                  <a:schemeClr val="tx1"/>
                </a:solidFill>
                <a:latin typeface="Times New Roman" panose="02020603050405020304" pitchFamily="18" charset="0"/>
              </a:defRPr>
            </a:lvl4pPr>
            <a:lvl5pPr marL="2057400" indent="-228600">
              <a:lnSpc>
                <a:spcPct val="90000"/>
              </a:lnSpc>
              <a:spcBef>
                <a:spcPts val="413"/>
              </a:spcBef>
              <a:buFont typeface="Arial" panose="020B0604020202020204" pitchFamily="34" charset="0"/>
              <a:buChar char="•"/>
              <a:defRPr sz="1400">
                <a:solidFill>
                  <a:schemeClr val="tx1"/>
                </a:solidFill>
                <a:latin typeface="Times New Roman" panose="02020603050405020304" pitchFamily="18" charset="0"/>
              </a:defRPr>
            </a:lvl5pPr>
            <a:lvl6pPr marL="2514600" indent="-228600" eaLnBrk="0" fontAlgn="base" hangingPunct="0">
              <a:lnSpc>
                <a:spcPct val="90000"/>
              </a:lnSpc>
              <a:spcBef>
                <a:spcPts val="413"/>
              </a:spcBef>
              <a:spcAft>
                <a:spcPct val="0"/>
              </a:spcAft>
              <a:buFont typeface="Arial" panose="020B0604020202020204" pitchFamily="34" charset="0"/>
              <a:buChar char="•"/>
              <a:defRPr sz="1400">
                <a:solidFill>
                  <a:schemeClr val="tx1"/>
                </a:solidFill>
                <a:latin typeface="Times New Roman" panose="02020603050405020304" pitchFamily="18" charset="0"/>
              </a:defRPr>
            </a:lvl6pPr>
            <a:lvl7pPr marL="2971800" indent="-228600" eaLnBrk="0" fontAlgn="base" hangingPunct="0">
              <a:lnSpc>
                <a:spcPct val="90000"/>
              </a:lnSpc>
              <a:spcBef>
                <a:spcPts val="413"/>
              </a:spcBef>
              <a:spcAft>
                <a:spcPct val="0"/>
              </a:spcAft>
              <a:buFont typeface="Arial" panose="020B0604020202020204" pitchFamily="34" charset="0"/>
              <a:buChar char="•"/>
              <a:defRPr sz="1400">
                <a:solidFill>
                  <a:schemeClr val="tx1"/>
                </a:solidFill>
                <a:latin typeface="Times New Roman" panose="02020603050405020304" pitchFamily="18" charset="0"/>
              </a:defRPr>
            </a:lvl7pPr>
            <a:lvl8pPr marL="3429000" indent="-228600" eaLnBrk="0" fontAlgn="base" hangingPunct="0">
              <a:lnSpc>
                <a:spcPct val="90000"/>
              </a:lnSpc>
              <a:spcBef>
                <a:spcPts val="413"/>
              </a:spcBef>
              <a:spcAft>
                <a:spcPct val="0"/>
              </a:spcAft>
              <a:buFont typeface="Arial" panose="020B0604020202020204" pitchFamily="34" charset="0"/>
              <a:buChar char="•"/>
              <a:defRPr sz="1400">
                <a:solidFill>
                  <a:schemeClr val="tx1"/>
                </a:solidFill>
                <a:latin typeface="Times New Roman" panose="02020603050405020304" pitchFamily="18" charset="0"/>
              </a:defRPr>
            </a:lvl8pPr>
            <a:lvl9pPr marL="3886200" indent="-228600" eaLnBrk="0" fontAlgn="base" hangingPunct="0">
              <a:lnSpc>
                <a:spcPct val="90000"/>
              </a:lnSpc>
              <a:spcBef>
                <a:spcPts val="413"/>
              </a:spcBef>
              <a:spcAft>
                <a:spcPct val="0"/>
              </a:spcAft>
              <a:buFont typeface="Arial" panose="020B0604020202020204" pitchFamily="34" charset="0"/>
              <a:buChar char="•"/>
              <a:defRPr sz="1400">
                <a:solidFill>
                  <a:schemeClr val="tx1"/>
                </a:solidFill>
                <a:latin typeface="Times New Roman" panose="02020603050405020304" pitchFamily="18" charset="0"/>
              </a:defRPr>
            </a:lvl9pPr>
          </a:lstStyle>
          <a:p>
            <a:pPr algn="ctr" eaLnBrk="1" hangingPunct="1">
              <a:lnSpc>
                <a:spcPct val="100000"/>
              </a:lnSpc>
              <a:spcBef>
                <a:spcPct val="50000"/>
              </a:spcBef>
              <a:buFontTx/>
              <a:buNone/>
            </a:pPr>
            <a:fld id="{E486DF86-3CB4-4FE8-88E9-DE7EF1FEEECC}" type="slidenum">
              <a:rPr lang="en-US" altLang="en-US" sz="2198"/>
              <a:pPr algn="ctr" eaLnBrk="1" hangingPunct="1">
                <a:lnSpc>
                  <a:spcPct val="100000"/>
                </a:lnSpc>
                <a:spcBef>
                  <a:spcPct val="50000"/>
                </a:spcBef>
                <a:buFontTx/>
                <a:buNone/>
              </a:pPr>
              <a:t>33</a:t>
            </a:fld>
            <a:r>
              <a:rPr lang="en-US" altLang="en-US" sz="2198"/>
              <a:t> </a:t>
            </a:r>
          </a:p>
        </p:txBody>
      </p:sp>
      <p:sp>
        <p:nvSpPr>
          <p:cNvPr id="2" name="Rectangle 4">
            <a:extLst>
              <a:ext uri="{FF2B5EF4-FFF2-40B4-BE49-F238E27FC236}">
                <a16:creationId xmlns:a16="http://schemas.microsoft.com/office/drawing/2014/main" id="{EBB2ADAD-B5F5-70BA-B1D3-DA5E1FB32DD8}"/>
              </a:ext>
            </a:extLst>
          </p:cNvPr>
          <p:cNvSpPr txBox="1">
            <a:spLocks/>
          </p:cNvSpPr>
          <p:nvPr/>
        </p:nvSpPr>
        <p:spPr>
          <a:xfrm>
            <a:off x="711202" y="2552917"/>
            <a:ext cx="9374908" cy="1184310"/>
          </a:xfrm>
          <a:prstGeom prst="rect">
            <a:avLst/>
          </a:prstGeom>
        </p:spPr>
        <p:txBody>
          <a:bodyPr vert="horz" lIns="91440" tIns="45720" rIns="91440" bIns="45720" rtlCol="0" anchor="ctr">
            <a:noAutofit/>
          </a:bodyPr>
          <a:lstStyle>
            <a:lvl1pPr algn="l" defTabSz="1036290" rtl="0" eaLnBrk="1" latinLnBrk="0" hangingPunct="1">
              <a:lnSpc>
                <a:spcPct val="90000"/>
              </a:lnSpc>
              <a:spcBef>
                <a:spcPct val="0"/>
              </a:spcBef>
              <a:buNone/>
              <a:defRPr sz="4987" kern="1200">
                <a:solidFill>
                  <a:schemeClr val="tx1"/>
                </a:solidFill>
                <a:latin typeface="+mj-lt"/>
                <a:ea typeface="+mj-ea"/>
                <a:cs typeface="+mj-cs"/>
              </a:defRPr>
            </a:lvl1pPr>
          </a:lstStyle>
          <a:p>
            <a:pPr algn="ctr">
              <a:spcBef>
                <a:spcPts val="600"/>
              </a:spcBef>
              <a:defRPr/>
            </a:pPr>
            <a:r>
              <a:rPr lang="en-US" altLang="en-US" sz="4500" b="1" dirty="0">
                <a:solidFill>
                  <a:srgbClr val="002060"/>
                </a:solidFill>
                <a:latin typeface="Calibri body"/>
              </a:rPr>
              <a:t>THANK YOU!</a:t>
            </a:r>
          </a:p>
        </p:txBody>
      </p:sp>
    </p:spTree>
    <p:extLst>
      <p:ext uri="{BB962C8B-B14F-4D97-AF65-F5344CB8AC3E}">
        <p14:creationId xmlns:p14="http://schemas.microsoft.com/office/powerpoint/2010/main" val="1375848668"/>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useBgFill="1">
        <p:nvSpPr>
          <p:cNvPr id="907273" name="Rectangle 907272">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817600" cy="7772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7026" name="Rectangle 4">
            <a:extLst>
              <a:ext uri="{FF2B5EF4-FFF2-40B4-BE49-F238E27FC236}">
                <a16:creationId xmlns:a16="http://schemas.microsoft.com/office/drawing/2014/main" id="{050D7E9C-0E63-92A7-FA2A-7E327D7B90D1}"/>
              </a:ext>
            </a:extLst>
          </p:cNvPr>
          <p:cNvSpPr>
            <a:spLocks noGrp="1"/>
          </p:cNvSpPr>
          <p:nvPr>
            <p:ph type="title"/>
          </p:nvPr>
        </p:nvSpPr>
        <p:spPr>
          <a:xfrm>
            <a:off x="1183143" y="1336371"/>
            <a:ext cx="3740732" cy="5059074"/>
          </a:xfrm>
        </p:spPr>
        <p:txBody>
          <a:bodyPr anchor="ctr">
            <a:normAutofit/>
          </a:bodyPr>
          <a:lstStyle/>
          <a:p>
            <a:pPr eaLnBrk="1" hangingPunct="1">
              <a:defRPr/>
            </a:pPr>
            <a:r>
              <a:rPr lang="en-US" altLang="en-US" b="1">
                <a:latin typeface="+mn-lt"/>
                <a:ea typeface="+mn-ea"/>
                <a:cs typeface="Times New Roman" panose="02020603050405020304" pitchFamily="18" charset="0"/>
              </a:rPr>
              <a:t>NET ZERO BY 2070</a:t>
            </a:r>
            <a:br>
              <a:rPr lang="en-US" altLang="en-US" b="1">
                <a:latin typeface="+mn-lt"/>
                <a:ea typeface="+mn-ea"/>
                <a:cs typeface="Times New Roman" panose="02020603050405020304" pitchFamily="18" charset="0"/>
              </a:rPr>
            </a:br>
            <a:r>
              <a:rPr lang="en-US" altLang="en-US">
                <a:latin typeface="Calibri body"/>
              </a:rPr>
              <a:t>World Forecast</a:t>
            </a:r>
          </a:p>
        </p:txBody>
      </p:sp>
      <p:sp>
        <p:nvSpPr>
          <p:cNvPr id="907275" name="Isosceles Triangle 907274">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48293"/>
            <a:ext cx="508564" cy="3224107"/>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907277" name="Straight Connector 907276">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77559" y="1634941"/>
            <a:ext cx="0" cy="4461933"/>
          </a:xfrm>
          <a:prstGeom prst="line">
            <a:avLst/>
          </a:prstGeom>
        </p:spPr>
        <p:style>
          <a:lnRef idx="1">
            <a:schemeClr val="accent1"/>
          </a:lnRef>
          <a:fillRef idx="0">
            <a:schemeClr val="accent1"/>
          </a:fillRef>
          <a:effectRef idx="0">
            <a:schemeClr val="accent1"/>
          </a:effectRef>
          <a:fontRef idx="minor">
            <a:schemeClr val="tx1"/>
          </a:fontRef>
        </p:style>
      </p:cxnSp>
      <p:sp>
        <p:nvSpPr>
          <p:cNvPr id="897027" name="Rectangle 5">
            <a:extLst>
              <a:ext uri="{FF2B5EF4-FFF2-40B4-BE49-F238E27FC236}">
                <a16:creationId xmlns:a16="http://schemas.microsoft.com/office/drawing/2014/main" id="{7A5CE06E-B880-66C0-52EB-C3D12EBB5880}"/>
              </a:ext>
            </a:extLst>
          </p:cNvPr>
          <p:cNvSpPr>
            <a:spLocks noGrp="1"/>
          </p:cNvSpPr>
          <p:nvPr>
            <p:ph idx="1"/>
          </p:nvPr>
        </p:nvSpPr>
        <p:spPr>
          <a:xfrm>
            <a:off x="5642773" y="1257031"/>
            <a:ext cx="7186485" cy="5217753"/>
          </a:xfrm>
        </p:spPr>
        <p:txBody>
          <a:bodyPr anchor="ctr">
            <a:normAutofit/>
          </a:bodyPr>
          <a:lstStyle/>
          <a:p>
            <a:pPr marL="0" indent="0" eaLnBrk="1" hangingPunct="1">
              <a:lnSpc>
                <a:spcPct val="90000"/>
              </a:lnSpc>
              <a:spcBef>
                <a:spcPts val="2473"/>
              </a:spcBef>
              <a:buClr>
                <a:schemeClr val="tx1"/>
              </a:buClr>
              <a:buNone/>
              <a:defRPr/>
            </a:pPr>
            <a:r>
              <a:rPr lang="en-US" altLang="en-US" sz="1900" b="1">
                <a:latin typeface="Calibri (body)"/>
                <a:cs typeface="Times New Roman" panose="02020603050405020304" pitchFamily="18" charset="0"/>
              </a:rPr>
              <a:t>The VME forecast is that NetZero will not be achieved by 2050 on a worldwide basis </a:t>
            </a:r>
            <a:br>
              <a:rPr lang="en-US" altLang="en-US" sz="1900" b="1">
                <a:latin typeface="Calibri (body)"/>
                <a:cs typeface="Times New Roman" panose="02020603050405020304" pitchFamily="18" charset="0"/>
              </a:rPr>
            </a:br>
            <a:r>
              <a:rPr lang="en-US" altLang="en-US" sz="1900" b="1">
                <a:latin typeface="Calibri (body)"/>
                <a:cs typeface="Times New Roman" panose="02020603050405020304" pitchFamily="18" charset="0"/>
              </a:rPr>
              <a:t>for the following reasons:</a:t>
            </a:r>
          </a:p>
          <a:p>
            <a:pPr marL="468862" indent="-468862" eaLnBrk="1" hangingPunct="1">
              <a:lnSpc>
                <a:spcPct val="90000"/>
              </a:lnSpc>
              <a:spcBef>
                <a:spcPts val="2473"/>
              </a:spcBef>
              <a:buClr>
                <a:srgbClr val="002060"/>
              </a:buClr>
              <a:buSzPct val="80000"/>
              <a:buFont typeface="Wingdings" panose="05000000000000000000" pitchFamily="2" charset="2"/>
              <a:buChar char="n"/>
              <a:defRPr/>
            </a:pPr>
            <a:r>
              <a:rPr lang="en-US" altLang="en-US" sz="1900">
                <a:latin typeface="Calibri (body)"/>
                <a:cs typeface="Times New Roman" panose="02020603050405020304" pitchFamily="18" charset="0"/>
              </a:rPr>
              <a:t>China, Brazil, Nigeria, Russia and some other nations only intent to reach NetZero </a:t>
            </a:r>
            <a:br>
              <a:rPr lang="en-US" altLang="en-US" sz="1900">
                <a:latin typeface="Calibri (body)"/>
                <a:cs typeface="Times New Roman" panose="02020603050405020304" pitchFamily="18" charset="0"/>
              </a:rPr>
            </a:br>
            <a:r>
              <a:rPr lang="en-US" altLang="en-US" sz="1900">
                <a:latin typeface="Calibri (body)"/>
                <a:cs typeface="Times New Roman" panose="02020603050405020304" pitchFamily="18" charset="0"/>
              </a:rPr>
              <a:t>by 2060, while India anticipates reaching it by 2070. Also, there important countries that have not set a target at all, such as Iran, Iraq, Egypt, Angola and the Philippines.</a:t>
            </a:r>
          </a:p>
          <a:p>
            <a:pPr marL="468862" indent="-468862" eaLnBrk="1" hangingPunct="1">
              <a:lnSpc>
                <a:spcPct val="90000"/>
              </a:lnSpc>
              <a:spcBef>
                <a:spcPts val="2473"/>
              </a:spcBef>
              <a:buClr>
                <a:srgbClr val="002060"/>
              </a:buClr>
              <a:buSzPct val="80000"/>
              <a:buFont typeface="Wingdings" panose="05000000000000000000" pitchFamily="2" charset="2"/>
              <a:buChar char="n"/>
              <a:defRPr/>
            </a:pPr>
            <a:r>
              <a:rPr lang="en-US" altLang="en-US" sz="1900">
                <a:latin typeface="Calibri (body)"/>
                <a:cs typeface="Times New Roman" panose="02020603050405020304" pitchFamily="18" charset="0"/>
              </a:rPr>
              <a:t>Most developing countries simply do not have the funds to finance such a strong transition, and developed countries are unwilling to provide most of this financing for them.</a:t>
            </a:r>
          </a:p>
          <a:p>
            <a:pPr marL="468862" indent="-468862" eaLnBrk="1" hangingPunct="1">
              <a:lnSpc>
                <a:spcPct val="90000"/>
              </a:lnSpc>
              <a:spcBef>
                <a:spcPts val="2473"/>
              </a:spcBef>
              <a:buClr>
                <a:srgbClr val="002060"/>
              </a:buClr>
              <a:buSzPct val="80000"/>
              <a:buFont typeface="Wingdings" panose="05000000000000000000" pitchFamily="2" charset="2"/>
              <a:buChar char="n"/>
              <a:defRPr/>
            </a:pPr>
            <a:r>
              <a:rPr lang="en-US" altLang="en-US" sz="1900">
                <a:latin typeface="Calibri (body)"/>
                <a:cs typeface="Times New Roman" panose="02020603050405020304" pitchFamily="18" charset="0"/>
              </a:rPr>
              <a:t>There will be strong “not in my backyard” opposition to the major expansion </a:t>
            </a:r>
            <a:br>
              <a:rPr lang="en-US" altLang="en-US" sz="1900">
                <a:latin typeface="Calibri (body)"/>
                <a:cs typeface="Times New Roman" panose="02020603050405020304" pitchFamily="18" charset="0"/>
              </a:rPr>
            </a:br>
            <a:r>
              <a:rPr lang="en-US" altLang="en-US" sz="1900">
                <a:latin typeface="Calibri (body)"/>
                <a:cs typeface="Times New Roman" panose="02020603050405020304" pitchFamily="18" charset="0"/>
              </a:rPr>
              <a:t>of the electricity grid and other required energy projects, delaying most of </a:t>
            </a:r>
            <a:br>
              <a:rPr lang="en-US" altLang="en-US" sz="1900">
                <a:latin typeface="Calibri (body)"/>
                <a:cs typeface="Times New Roman" panose="02020603050405020304" pitchFamily="18" charset="0"/>
              </a:rPr>
            </a:br>
            <a:r>
              <a:rPr lang="en-US" altLang="en-US" sz="1900">
                <a:latin typeface="Calibri (body)"/>
                <a:cs typeface="Times New Roman" panose="02020603050405020304" pitchFamily="18" charset="0"/>
              </a:rPr>
              <a:t>the projects. </a:t>
            </a:r>
          </a:p>
          <a:p>
            <a:pPr marL="0" indent="0" eaLnBrk="1" hangingPunct="1">
              <a:lnSpc>
                <a:spcPct val="90000"/>
              </a:lnSpc>
              <a:spcBef>
                <a:spcPts val="2473"/>
              </a:spcBef>
              <a:buClr>
                <a:schemeClr val="tx1"/>
              </a:buClr>
              <a:buNone/>
              <a:defRPr/>
            </a:pPr>
            <a:endParaRPr lang="en-US" altLang="en-US" sz="1900">
              <a:latin typeface="Calibri (body)"/>
              <a:cs typeface="Times New Roman" panose="02020603050405020304" pitchFamily="18" charset="0"/>
            </a:endParaRPr>
          </a:p>
        </p:txBody>
      </p:sp>
      <p:sp>
        <p:nvSpPr>
          <p:cNvPr id="907279" name="Isosceles Triangle 907278">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2879357" y="0"/>
            <a:ext cx="954942" cy="5231794"/>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907268" name="Text Box 6">
            <a:extLst>
              <a:ext uri="{FF2B5EF4-FFF2-40B4-BE49-F238E27FC236}">
                <a16:creationId xmlns:a16="http://schemas.microsoft.com/office/drawing/2014/main" id="{0787778C-6647-DF8A-9F81-EFFBDD246B27}"/>
              </a:ext>
            </a:extLst>
          </p:cNvPr>
          <p:cNvSpPr txBox="1">
            <a:spLocks noChangeArrowheads="1"/>
          </p:cNvSpPr>
          <p:nvPr/>
        </p:nvSpPr>
        <p:spPr bwMode="auto">
          <a:xfrm>
            <a:off x="13222562" y="8596746"/>
            <a:ext cx="396262"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6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3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7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9pPr>
          </a:lstStyle>
          <a:p>
            <a:pPr algn="ctr" eaLnBrk="1" hangingPunct="1">
              <a:spcBef>
                <a:spcPct val="50000"/>
              </a:spcBef>
              <a:buFontTx/>
              <a:buNone/>
            </a:pPr>
            <a:fld id="{A1461847-D9A0-4B48-B01C-7E3221472937}" type="slidenum">
              <a:rPr lang="en-US" altLang="en-US" sz="2198">
                <a:latin typeface="Times New Roman" panose="02020603050405020304" pitchFamily="18" charset="0"/>
              </a:rPr>
              <a:pPr algn="ctr" eaLnBrk="1" hangingPunct="1">
                <a:spcBef>
                  <a:spcPct val="50000"/>
                </a:spcBef>
                <a:buFontTx/>
                <a:buNone/>
              </a:pPr>
              <a:t>4</a:t>
            </a:fld>
            <a:r>
              <a:rPr lang="en-US" altLang="en-US" sz="2198">
                <a:latin typeface="Times New Roman" panose="02020603050405020304" pitchFamily="18" charset="0"/>
              </a:rPr>
              <a:t> </a:t>
            </a: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a:extLst>
            <a:ext uri="{FF2B5EF4-FFF2-40B4-BE49-F238E27FC236}">
              <a16:creationId xmlns:a16="http://schemas.microsoft.com/office/drawing/2014/main" id="{06A562B7-4EDD-3FE3-1E17-3512EAD211AE}"/>
            </a:ext>
          </a:extLst>
        </p:cNvPr>
        <p:cNvGrpSpPr/>
        <p:nvPr/>
      </p:nvGrpSpPr>
      <p:grpSpPr>
        <a:xfrm>
          <a:off x="0" y="0"/>
          <a:ext cx="0" cy="0"/>
          <a:chOff x="0" y="0"/>
          <a:chExt cx="0" cy="0"/>
        </a:xfrm>
      </p:grpSpPr>
      <p:sp useBgFill="1">
        <p:nvSpPr>
          <p:cNvPr id="94217" name="Rectangle 94216">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817600" cy="7772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219" name="Rectangle 94218">
            <a:extLst>
              <a:ext uri="{FF2B5EF4-FFF2-40B4-BE49-F238E27FC236}">
                <a16:creationId xmlns:a16="http://schemas.microsoft.com/office/drawing/2014/main" id="{62423CA5-E2E1-4789-B759-9906C1C940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5281476" cy="7772399"/>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94221" name="Isosceles Triangle 94220">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281477" y="-3"/>
            <a:ext cx="1197644" cy="7772400"/>
          </a:xfrm>
          <a:prstGeom prst="triangle">
            <a:avLst>
              <a:gd name="adj" fmla="val 100000"/>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4" name="Rectangle 4">
            <a:extLst>
              <a:ext uri="{FF2B5EF4-FFF2-40B4-BE49-F238E27FC236}">
                <a16:creationId xmlns:a16="http://schemas.microsoft.com/office/drawing/2014/main" id="{3A76DF44-C2DF-AFD8-8476-D5839337A828}"/>
              </a:ext>
            </a:extLst>
          </p:cNvPr>
          <p:cNvSpPr>
            <a:spLocks noGrp="1"/>
          </p:cNvSpPr>
          <p:nvPr>
            <p:ph type="title"/>
          </p:nvPr>
        </p:nvSpPr>
        <p:spPr>
          <a:xfrm>
            <a:off x="763587" y="729262"/>
            <a:ext cx="4763451" cy="1559023"/>
          </a:xfrm>
        </p:spPr>
        <p:txBody>
          <a:bodyPr anchor="ctr">
            <a:normAutofit/>
          </a:bodyPr>
          <a:lstStyle/>
          <a:p>
            <a:pPr eaLnBrk="1" hangingPunct="1">
              <a:defRPr/>
            </a:pPr>
            <a:r>
              <a:rPr lang="en-US" altLang="en-US" b="1">
                <a:solidFill>
                  <a:schemeClr val="bg1"/>
                </a:solidFill>
                <a:latin typeface="+mn-lt"/>
                <a:ea typeface="+mn-ea"/>
                <a:cs typeface="Times New Roman" panose="02020603050405020304" pitchFamily="18" charset="0"/>
              </a:rPr>
              <a:t>NET ZERO BY 2070</a:t>
            </a:r>
            <a:br>
              <a:rPr lang="en-US" altLang="en-US" b="1">
                <a:solidFill>
                  <a:schemeClr val="bg1"/>
                </a:solidFill>
                <a:latin typeface="+mn-lt"/>
                <a:ea typeface="+mn-ea"/>
                <a:cs typeface="Times New Roman" panose="02020603050405020304" pitchFamily="18" charset="0"/>
              </a:rPr>
            </a:br>
            <a:r>
              <a:rPr lang="en-US" altLang="en-US">
                <a:solidFill>
                  <a:schemeClr val="bg1"/>
                </a:solidFill>
                <a:latin typeface="Calibri body"/>
              </a:rPr>
              <a:t>World Forecast</a:t>
            </a:r>
          </a:p>
        </p:txBody>
      </p:sp>
      <p:sp>
        <p:nvSpPr>
          <p:cNvPr id="94211" name="Rectangle 5">
            <a:extLst>
              <a:ext uri="{FF2B5EF4-FFF2-40B4-BE49-F238E27FC236}">
                <a16:creationId xmlns:a16="http://schemas.microsoft.com/office/drawing/2014/main" id="{61630925-0F4B-C246-9321-0CDC592F0100}"/>
              </a:ext>
            </a:extLst>
          </p:cNvPr>
          <p:cNvSpPr>
            <a:spLocks noGrp="1"/>
          </p:cNvSpPr>
          <p:nvPr>
            <p:ph idx="1"/>
          </p:nvPr>
        </p:nvSpPr>
        <p:spPr>
          <a:xfrm>
            <a:off x="763587" y="2448667"/>
            <a:ext cx="4503802" cy="4364727"/>
          </a:xfrm>
        </p:spPr>
        <p:txBody>
          <a:bodyPr>
            <a:normAutofit/>
          </a:bodyPr>
          <a:lstStyle/>
          <a:p>
            <a:pPr marL="0" indent="0" eaLnBrk="1" hangingPunct="1">
              <a:lnSpc>
                <a:spcPct val="90000"/>
              </a:lnSpc>
              <a:buClr>
                <a:schemeClr val="tx1"/>
              </a:buClr>
              <a:buNone/>
            </a:pPr>
            <a:r>
              <a:rPr lang="en-US" altLang="en-US" sz="2200" b="1" dirty="0">
                <a:solidFill>
                  <a:schemeClr val="bg1"/>
                </a:solidFill>
                <a:latin typeface="Calibri (body)"/>
                <a:cs typeface="Times New Roman" panose="02020603050405020304" pitchFamily="18" charset="0"/>
              </a:rPr>
              <a:t>However, NetZero may be achieved by 2070. </a:t>
            </a:r>
            <a:r>
              <a:rPr lang="en-US" altLang="en-US" sz="2200" dirty="0">
                <a:solidFill>
                  <a:schemeClr val="bg1"/>
                </a:solidFill>
                <a:latin typeface="Calibri (body)"/>
                <a:cs typeface="Times New Roman" panose="02020603050405020304" pitchFamily="18" charset="0"/>
              </a:rPr>
              <a:t>The main reasons are the expectations for</a:t>
            </a:r>
            <a:r>
              <a:rPr lang="en-US" altLang="en-US" sz="2200" b="1" dirty="0">
                <a:solidFill>
                  <a:schemeClr val="bg1"/>
                </a:solidFill>
                <a:latin typeface="Calibri (body)"/>
                <a:cs typeface="Times New Roman" panose="02020603050405020304" pitchFamily="18" charset="0"/>
              </a:rPr>
              <a:t> rapid solar development.</a:t>
            </a:r>
            <a:r>
              <a:rPr lang="en-US" altLang="en-US" sz="2200" dirty="0">
                <a:solidFill>
                  <a:schemeClr val="bg1"/>
                </a:solidFill>
                <a:latin typeface="Calibri (body)"/>
                <a:cs typeface="Times New Roman" panose="02020603050405020304" pitchFamily="18" charset="0"/>
              </a:rPr>
              <a:t>  The year 2023 was a banner year for solar energy. According to the International Energy Agency (“IEA”) World Energy Investment Report in 2023 investments in solar power were higher than in all other sources for power combined</a:t>
            </a:r>
            <a:r>
              <a:rPr lang="th-TH" altLang="en-US" sz="2200" dirty="0">
                <a:solidFill>
                  <a:schemeClr val="bg1"/>
                </a:solidFill>
                <a:latin typeface="Calibri (body)"/>
                <a:cs typeface="Times New Roman" panose="02020603050405020304" pitchFamily="18" charset="0"/>
              </a:rPr>
              <a:t> </a:t>
            </a:r>
            <a:r>
              <a:rPr lang="en-US" altLang="en-US" sz="2200" dirty="0">
                <a:solidFill>
                  <a:schemeClr val="bg1"/>
                </a:solidFill>
                <a:latin typeface="Calibri (body)"/>
                <a:cs typeface="Times New Roman" panose="02020603050405020304" pitchFamily="18" charset="0"/>
              </a:rPr>
              <a:t>(</a:t>
            </a:r>
            <a:r>
              <a:rPr lang="en-US" altLang="en-US" sz="2200" dirty="0" err="1">
                <a:solidFill>
                  <a:schemeClr val="bg1"/>
                </a:solidFill>
                <a:latin typeface="Calibri (body)"/>
                <a:cs typeface="Times New Roman" panose="02020603050405020304" pitchFamily="18" charset="0"/>
              </a:rPr>
              <a:t>coal+oil+gas+wind+hydro+nuclear</a:t>
            </a:r>
            <a:r>
              <a:rPr lang="en-US" altLang="en-US" sz="2200" dirty="0">
                <a:solidFill>
                  <a:schemeClr val="bg1"/>
                </a:solidFill>
                <a:latin typeface="Calibri (body)"/>
                <a:cs typeface="Times New Roman" panose="02020603050405020304" pitchFamily="18" charset="0"/>
              </a:rPr>
              <a:t>).  In 2024 these developments strongly accelerated. </a:t>
            </a:r>
          </a:p>
        </p:txBody>
      </p:sp>
      <p:pic>
        <p:nvPicPr>
          <p:cNvPr id="2" name="Picture 1">
            <a:extLst>
              <a:ext uri="{FF2B5EF4-FFF2-40B4-BE49-F238E27FC236}">
                <a16:creationId xmlns:a16="http://schemas.microsoft.com/office/drawing/2014/main" id="{9E1A2099-D411-92A4-9E15-6C489E6892DD}"/>
              </a:ext>
            </a:extLst>
          </p:cNvPr>
          <p:cNvPicPr>
            <a:picLocks noChangeAspect="1"/>
          </p:cNvPicPr>
          <p:nvPr/>
        </p:nvPicPr>
        <p:blipFill>
          <a:blip r:embed="rId3"/>
          <a:stretch>
            <a:fillRect/>
          </a:stretch>
        </p:blipFill>
        <p:spPr>
          <a:xfrm>
            <a:off x="6400800" y="1686523"/>
            <a:ext cx="7218024" cy="4335135"/>
          </a:xfrm>
          <a:prstGeom prst="rect">
            <a:avLst/>
          </a:prstGeom>
        </p:spPr>
      </p:pic>
      <p:sp>
        <p:nvSpPr>
          <p:cNvPr id="94223" name="Isosceles Triangle 94222">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3323122" y="4548293"/>
            <a:ext cx="508564" cy="3224107"/>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94212" name="Text Box 6">
            <a:extLst>
              <a:ext uri="{FF2B5EF4-FFF2-40B4-BE49-F238E27FC236}">
                <a16:creationId xmlns:a16="http://schemas.microsoft.com/office/drawing/2014/main" id="{6B365D61-8836-963F-BBC1-C59A83E01EA1}"/>
              </a:ext>
            </a:extLst>
          </p:cNvPr>
          <p:cNvSpPr txBox="1">
            <a:spLocks noChangeArrowheads="1"/>
          </p:cNvSpPr>
          <p:nvPr/>
        </p:nvSpPr>
        <p:spPr bwMode="auto">
          <a:xfrm>
            <a:off x="13222562" y="8596746"/>
            <a:ext cx="396262"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6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3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7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9pPr>
          </a:lstStyle>
          <a:p>
            <a:pPr algn="ctr" eaLnBrk="1" hangingPunct="1">
              <a:spcBef>
                <a:spcPct val="50000"/>
              </a:spcBef>
              <a:buFontTx/>
              <a:buNone/>
            </a:pPr>
            <a:fld id="{58D7DD27-877C-4EFD-8BC8-ECCEC5839EE5}" type="slidenum">
              <a:rPr lang="en-US" altLang="en-US" sz="2198">
                <a:latin typeface="Times New Roman" panose="02020603050405020304" pitchFamily="18" charset="0"/>
              </a:rPr>
              <a:pPr algn="ctr" eaLnBrk="1" hangingPunct="1">
                <a:spcBef>
                  <a:spcPct val="50000"/>
                </a:spcBef>
                <a:buFontTx/>
                <a:buNone/>
              </a:pPr>
              <a:t>5</a:t>
            </a:fld>
            <a:r>
              <a:rPr lang="en-US" altLang="en-US" sz="2198">
                <a:latin typeface="Times New Roman" panose="02020603050405020304" pitchFamily="18" charset="0"/>
              </a:rPr>
              <a:t> </a:t>
            </a:r>
          </a:p>
        </p:txBody>
      </p:sp>
    </p:spTree>
    <p:extLst>
      <p:ext uri="{BB962C8B-B14F-4D97-AF65-F5344CB8AC3E}">
        <p14:creationId xmlns:p14="http://schemas.microsoft.com/office/powerpoint/2010/main" val="2724805062"/>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useBgFill="1">
        <p:nvSpPr>
          <p:cNvPr id="94217" name="Rectangle 94216">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817600" cy="7772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219" name="Rectangle 94218">
            <a:extLst>
              <a:ext uri="{FF2B5EF4-FFF2-40B4-BE49-F238E27FC236}">
                <a16:creationId xmlns:a16="http://schemas.microsoft.com/office/drawing/2014/main" id="{62423CA5-E2E1-4789-B759-9906C1C940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5281476" cy="7772399"/>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94221" name="Isosceles Triangle 94220">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281477" y="-3"/>
            <a:ext cx="1197644" cy="7772400"/>
          </a:xfrm>
          <a:prstGeom prst="triangle">
            <a:avLst>
              <a:gd name="adj" fmla="val 100000"/>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5" name="Rectangle 4">
            <a:extLst>
              <a:ext uri="{FF2B5EF4-FFF2-40B4-BE49-F238E27FC236}">
                <a16:creationId xmlns:a16="http://schemas.microsoft.com/office/drawing/2014/main" id="{7D1BB8AD-3D9F-FED4-CC9A-E094D439CCAB}"/>
              </a:ext>
            </a:extLst>
          </p:cNvPr>
          <p:cNvSpPr>
            <a:spLocks noGrp="1"/>
          </p:cNvSpPr>
          <p:nvPr>
            <p:ph type="title"/>
          </p:nvPr>
        </p:nvSpPr>
        <p:spPr>
          <a:xfrm>
            <a:off x="763587" y="729262"/>
            <a:ext cx="4763451" cy="1559023"/>
          </a:xfrm>
        </p:spPr>
        <p:txBody>
          <a:bodyPr anchor="ctr">
            <a:normAutofit/>
          </a:bodyPr>
          <a:lstStyle/>
          <a:p>
            <a:pPr eaLnBrk="1" hangingPunct="1">
              <a:defRPr/>
            </a:pPr>
            <a:r>
              <a:rPr lang="en-US" altLang="en-US" b="1">
                <a:solidFill>
                  <a:schemeClr val="bg1"/>
                </a:solidFill>
                <a:latin typeface="+mn-lt"/>
                <a:ea typeface="+mn-ea"/>
                <a:cs typeface="Times New Roman" panose="02020603050405020304" pitchFamily="18" charset="0"/>
              </a:rPr>
              <a:t>NET ZERO BY 2070</a:t>
            </a:r>
            <a:br>
              <a:rPr lang="en-US" altLang="en-US" b="1">
                <a:solidFill>
                  <a:schemeClr val="bg1"/>
                </a:solidFill>
                <a:latin typeface="+mn-lt"/>
                <a:ea typeface="+mn-ea"/>
                <a:cs typeface="Times New Roman" panose="02020603050405020304" pitchFamily="18" charset="0"/>
              </a:rPr>
            </a:br>
            <a:r>
              <a:rPr lang="en-US" altLang="en-US">
                <a:solidFill>
                  <a:schemeClr val="bg1"/>
                </a:solidFill>
                <a:latin typeface="Calibri body"/>
              </a:rPr>
              <a:t>World Forecast</a:t>
            </a:r>
          </a:p>
        </p:txBody>
      </p:sp>
      <p:sp>
        <p:nvSpPr>
          <p:cNvPr id="94211" name="Rectangle 5">
            <a:extLst>
              <a:ext uri="{FF2B5EF4-FFF2-40B4-BE49-F238E27FC236}">
                <a16:creationId xmlns:a16="http://schemas.microsoft.com/office/drawing/2014/main" id="{5FB8B679-106B-ECC3-2EC0-1F9DCB93338D}"/>
              </a:ext>
            </a:extLst>
          </p:cNvPr>
          <p:cNvSpPr>
            <a:spLocks noGrp="1"/>
          </p:cNvSpPr>
          <p:nvPr>
            <p:ph idx="1"/>
          </p:nvPr>
        </p:nvSpPr>
        <p:spPr>
          <a:xfrm>
            <a:off x="763587" y="2448668"/>
            <a:ext cx="4503802" cy="3898792"/>
          </a:xfrm>
        </p:spPr>
        <p:txBody>
          <a:bodyPr>
            <a:normAutofit/>
          </a:bodyPr>
          <a:lstStyle/>
          <a:p>
            <a:pPr marL="0" indent="0" eaLnBrk="1" hangingPunct="1">
              <a:lnSpc>
                <a:spcPct val="90000"/>
              </a:lnSpc>
              <a:buClr>
                <a:schemeClr val="tx1"/>
              </a:buClr>
              <a:buNone/>
            </a:pPr>
            <a:r>
              <a:rPr lang="en-US" altLang="en-US" b="1">
                <a:solidFill>
                  <a:schemeClr val="bg1"/>
                </a:solidFill>
                <a:cs typeface="Times New Roman" panose="02020603050405020304" pitchFamily="18" charset="0"/>
              </a:rPr>
              <a:t>Solar plus storage will rapidly become cheaper:</a:t>
            </a:r>
          </a:p>
          <a:p>
            <a:pPr marL="0" indent="0" eaLnBrk="1" hangingPunct="1">
              <a:lnSpc>
                <a:spcPct val="90000"/>
              </a:lnSpc>
              <a:buClr>
                <a:schemeClr val="tx1"/>
              </a:buClr>
              <a:buNone/>
            </a:pPr>
            <a:r>
              <a:rPr lang="en-US" altLang="en-US">
                <a:solidFill>
                  <a:schemeClr val="bg1"/>
                </a:solidFill>
                <a:cs typeface="Times New Roman" panose="02020603050405020304" pitchFamily="18" charset="0"/>
              </a:rPr>
              <a:t>-- Solar panel efficiencies may reach 27% by 2030, more than 25% higher than current levels. </a:t>
            </a:r>
          </a:p>
          <a:p>
            <a:pPr marL="0" indent="0" eaLnBrk="1" hangingPunct="1">
              <a:lnSpc>
                <a:spcPct val="90000"/>
              </a:lnSpc>
              <a:buClr>
                <a:schemeClr val="tx1"/>
              </a:buClr>
              <a:buNone/>
              <a:tabLst>
                <a:tab pos="231775" algn="l"/>
              </a:tabLst>
            </a:pPr>
            <a:r>
              <a:rPr lang="en-US" altLang="en-US">
                <a:solidFill>
                  <a:schemeClr val="bg1"/>
                </a:solidFill>
                <a:cs typeface="Times New Roman" panose="02020603050405020304" pitchFamily="18" charset="0"/>
              </a:rPr>
              <a:t>-- New developments in silicon panels and emerging PV cells, such as perovskites will make solar panels cheaper.  </a:t>
            </a:r>
          </a:p>
          <a:p>
            <a:pPr marL="0" indent="0" eaLnBrk="1" hangingPunct="1">
              <a:lnSpc>
                <a:spcPct val="90000"/>
              </a:lnSpc>
              <a:buClr>
                <a:schemeClr val="tx1"/>
              </a:buClr>
              <a:buNone/>
            </a:pPr>
            <a:r>
              <a:rPr lang="en-US" altLang="en-US">
                <a:solidFill>
                  <a:schemeClr val="bg1"/>
                </a:solidFill>
                <a:cs typeface="Times New Roman" panose="02020603050405020304" pitchFamily="18" charset="0"/>
              </a:rPr>
              <a:t>-- Furthermore, the IEA forecast is that by 2030 batteries will be 40% cheaper.  </a:t>
            </a:r>
          </a:p>
        </p:txBody>
      </p:sp>
      <p:pic>
        <p:nvPicPr>
          <p:cNvPr id="3" name="Picture 2">
            <a:extLst>
              <a:ext uri="{FF2B5EF4-FFF2-40B4-BE49-F238E27FC236}">
                <a16:creationId xmlns:a16="http://schemas.microsoft.com/office/drawing/2014/main" id="{C6BA3A5D-13A8-B49E-3865-BF3D3D72B002}"/>
              </a:ext>
            </a:extLst>
          </p:cNvPr>
          <p:cNvPicPr>
            <a:picLocks noChangeAspect="1"/>
          </p:cNvPicPr>
          <p:nvPr/>
        </p:nvPicPr>
        <p:blipFill>
          <a:blip r:embed="rId3"/>
          <a:stretch>
            <a:fillRect/>
          </a:stretch>
        </p:blipFill>
        <p:spPr>
          <a:xfrm>
            <a:off x="6311380" y="1508773"/>
            <a:ext cx="7257304" cy="4358726"/>
          </a:xfrm>
          <a:prstGeom prst="rect">
            <a:avLst/>
          </a:prstGeom>
        </p:spPr>
      </p:pic>
      <p:sp>
        <p:nvSpPr>
          <p:cNvPr id="94223" name="Isosceles Triangle 94222">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3323122" y="4548293"/>
            <a:ext cx="508564" cy="3224107"/>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94212" name="Text Box 6">
            <a:extLst>
              <a:ext uri="{FF2B5EF4-FFF2-40B4-BE49-F238E27FC236}">
                <a16:creationId xmlns:a16="http://schemas.microsoft.com/office/drawing/2014/main" id="{39D5F66C-2B83-8A49-BA9F-C6CF8C98DD7A}"/>
              </a:ext>
            </a:extLst>
          </p:cNvPr>
          <p:cNvSpPr txBox="1">
            <a:spLocks noChangeArrowheads="1"/>
          </p:cNvSpPr>
          <p:nvPr/>
        </p:nvSpPr>
        <p:spPr bwMode="auto">
          <a:xfrm>
            <a:off x="13222562" y="8596746"/>
            <a:ext cx="396262"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6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3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7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9pPr>
          </a:lstStyle>
          <a:p>
            <a:pPr algn="ctr" eaLnBrk="1" hangingPunct="1">
              <a:spcBef>
                <a:spcPct val="50000"/>
              </a:spcBef>
              <a:buFontTx/>
              <a:buNone/>
            </a:pPr>
            <a:fld id="{58D7DD27-877C-4EFD-8BC8-ECCEC5839EE5}" type="slidenum">
              <a:rPr lang="en-US" altLang="en-US" sz="2198">
                <a:latin typeface="Times New Roman" panose="02020603050405020304" pitchFamily="18" charset="0"/>
              </a:rPr>
              <a:pPr algn="ctr" eaLnBrk="1" hangingPunct="1">
                <a:spcBef>
                  <a:spcPct val="50000"/>
                </a:spcBef>
                <a:buFontTx/>
                <a:buNone/>
              </a:pPr>
              <a:t>6</a:t>
            </a:fld>
            <a:r>
              <a:rPr lang="en-US" altLang="en-US" sz="2198">
                <a:latin typeface="Times New Roman" panose="02020603050405020304" pitchFamily="18" charset="0"/>
              </a:rPr>
              <a:t> </a:t>
            </a: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817600" cy="7772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EF3903A-D4B5-C241-9AF2-B3A64436E329}"/>
              </a:ext>
            </a:extLst>
          </p:cNvPr>
          <p:cNvSpPr>
            <a:spLocks noGrp="1"/>
          </p:cNvSpPr>
          <p:nvPr>
            <p:ph type="title"/>
          </p:nvPr>
        </p:nvSpPr>
        <p:spPr>
          <a:xfrm>
            <a:off x="1908465" y="194633"/>
            <a:ext cx="9742890" cy="1496906"/>
          </a:xfrm>
        </p:spPr>
        <p:txBody>
          <a:bodyPr>
            <a:normAutofit/>
          </a:bodyPr>
          <a:lstStyle/>
          <a:p>
            <a:pPr algn="ctr"/>
            <a:r>
              <a:rPr lang="en-US" altLang="en-US" sz="4400" b="1" dirty="0">
                <a:solidFill>
                  <a:srgbClr val="002060"/>
                </a:solidFill>
                <a:latin typeface="+mn-lt"/>
                <a:ea typeface="+mn-ea"/>
                <a:cs typeface="Times New Roman" panose="02020603050405020304" pitchFamily="18" charset="0"/>
              </a:rPr>
              <a:t>NET ZERO BY 2070</a:t>
            </a:r>
            <a:br>
              <a:rPr lang="en-US" altLang="en-US" sz="5400" b="1" dirty="0">
                <a:solidFill>
                  <a:srgbClr val="002060"/>
                </a:solidFill>
                <a:latin typeface="+mn-lt"/>
                <a:ea typeface="+mn-ea"/>
                <a:cs typeface="Times New Roman" panose="02020603050405020304" pitchFamily="18" charset="0"/>
              </a:rPr>
            </a:br>
            <a:r>
              <a:rPr lang="en-US" altLang="en-US" sz="4000" dirty="0">
                <a:solidFill>
                  <a:srgbClr val="002060"/>
                </a:solidFill>
                <a:latin typeface="Calibri body"/>
              </a:rPr>
              <a:t>World Forecast</a:t>
            </a:r>
            <a:endParaRPr lang="en-US" dirty="0"/>
          </a:p>
        </p:txBody>
      </p:sp>
      <p:sp>
        <p:nvSpPr>
          <p:cNvPr id="21" name="Isosceles Triangle 20">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954942" cy="6421641"/>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3" name="Isosceles Triangle 22">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3309035" y="4548293"/>
            <a:ext cx="508565" cy="3224107"/>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4" name="Content Placeholder 3">
            <a:extLst>
              <a:ext uri="{FF2B5EF4-FFF2-40B4-BE49-F238E27FC236}">
                <a16:creationId xmlns:a16="http://schemas.microsoft.com/office/drawing/2014/main" id="{2C6F7358-E2EC-42B5-D319-D658D3D7C342}"/>
              </a:ext>
            </a:extLst>
          </p:cNvPr>
          <p:cNvPicPr>
            <a:picLocks noGrp="1" noChangeAspect="1"/>
          </p:cNvPicPr>
          <p:nvPr>
            <p:ph idx="1"/>
          </p:nvPr>
        </p:nvPicPr>
        <p:blipFill>
          <a:blip r:embed="rId2"/>
          <a:stretch>
            <a:fillRect/>
          </a:stretch>
        </p:blipFill>
        <p:spPr>
          <a:xfrm>
            <a:off x="664812" y="1805640"/>
            <a:ext cx="6465661" cy="4121859"/>
          </a:xfrm>
          <a:prstGeom prst="rect">
            <a:avLst/>
          </a:prstGeom>
        </p:spPr>
      </p:pic>
      <p:pic>
        <p:nvPicPr>
          <p:cNvPr id="5" name="Picture 4">
            <a:extLst>
              <a:ext uri="{FF2B5EF4-FFF2-40B4-BE49-F238E27FC236}">
                <a16:creationId xmlns:a16="http://schemas.microsoft.com/office/drawing/2014/main" id="{1119D0AB-2B36-D42E-46C7-C881455079C5}"/>
              </a:ext>
            </a:extLst>
          </p:cNvPr>
          <p:cNvPicPr>
            <a:picLocks noChangeAspect="1"/>
          </p:cNvPicPr>
          <p:nvPr/>
        </p:nvPicPr>
        <p:blipFill>
          <a:blip r:embed="rId3"/>
          <a:stretch>
            <a:fillRect/>
          </a:stretch>
        </p:blipFill>
        <p:spPr>
          <a:xfrm>
            <a:off x="7269522" y="2160638"/>
            <a:ext cx="6293796" cy="2771580"/>
          </a:xfrm>
          <a:prstGeom prst="rect">
            <a:avLst/>
          </a:prstGeom>
        </p:spPr>
      </p:pic>
      <p:sp>
        <p:nvSpPr>
          <p:cNvPr id="7" name="TextBox 6">
            <a:extLst>
              <a:ext uri="{FF2B5EF4-FFF2-40B4-BE49-F238E27FC236}">
                <a16:creationId xmlns:a16="http://schemas.microsoft.com/office/drawing/2014/main" id="{0296F7F7-93DC-A316-A4EE-FD1A2FA12577}"/>
              </a:ext>
            </a:extLst>
          </p:cNvPr>
          <p:cNvSpPr txBox="1"/>
          <p:nvPr/>
        </p:nvSpPr>
        <p:spPr>
          <a:xfrm>
            <a:off x="822958" y="5966759"/>
            <a:ext cx="12330546" cy="1292662"/>
          </a:xfrm>
          <a:prstGeom prst="rect">
            <a:avLst/>
          </a:prstGeom>
          <a:noFill/>
        </p:spPr>
        <p:txBody>
          <a:bodyPr wrap="square">
            <a:spAutoFit/>
          </a:bodyPr>
          <a:lstStyle/>
          <a:p>
            <a:pPr marL="0" marR="0" lvl="0" indent="0" algn="ctr" defTabSz="518145" rtl="0" eaLnBrk="1" fontAlgn="auto" latinLnBrk="0" hangingPunct="1">
              <a:lnSpc>
                <a:spcPct val="100000"/>
              </a:lnSpc>
              <a:spcBef>
                <a:spcPts val="1133"/>
              </a:spcBef>
              <a:spcAft>
                <a:spcPts val="0"/>
              </a:spcAft>
              <a:buClr>
                <a:srgbClr val="202944"/>
              </a:buClr>
              <a:buSzPct val="80000"/>
              <a:buFont typeface="Wingdings 3" charset="2"/>
              <a:buNone/>
              <a:tabLst/>
              <a:defRPr/>
            </a:pPr>
            <a:r>
              <a:rPr kumimoji="0" lang="en-US" altLang="en-US" sz="2600" b="1" i="0" u="none" strike="noStrike" kern="1200" cap="none" spc="0" normalizeH="0" baseline="0" noProof="0" dirty="0">
                <a:ln>
                  <a:noFill/>
                </a:ln>
                <a:solidFill>
                  <a:srgbClr val="202944">
                    <a:lumMod val="75000"/>
                    <a:lumOff val="25000"/>
                  </a:srgbClr>
                </a:solidFill>
                <a:effectLst/>
                <a:uLnTx/>
                <a:uFillTx/>
                <a:latin typeface="Trebuchet MS" panose="020B0603020202020204"/>
                <a:ea typeface="+mn-ea"/>
                <a:cs typeface="Times New Roman" panose="02020603050405020304" pitchFamily="18" charset="0"/>
              </a:rPr>
              <a:t>VME developed a 2070 Net Zero scenario based on the IEA APS </a:t>
            </a:r>
            <a:r>
              <a:rPr kumimoji="0" lang="en-US" altLang="en-US" sz="2600" b="0" i="0" u="none" strike="noStrike" kern="1200" cap="none" spc="0" normalizeH="0" baseline="0" noProof="0" dirty="0">
                <a:ln>
                  <a:noFill/>
                </a:ln>
                <a:solidFill>
                  <a:srgbClr val="202944">
                    <a:lumMod val="75000"/>
                    <a:lumOff val="25000"/>
                  </a:srgbClr>
                </a:solidFill>
                <a:effectLst/>
                <a:uLnTx/>
                <a:uFillTx/>
                <a:latin typeface="Trebuchet MS" panose="020B0603020202020204"/>
                <a:ea typeface="+mn-ea"/>
                <a:cs typeface="Times New Roman" panose="02020603050405020304" pitchFamily="18" charset="0"/>
              </a:rPr>
              <a:t>(Announced Pledges Scenario). There will be essentially no growth of total energy production due to much higher efficiencies in energy use.</a:t>
            </a:r>
          </a:p>
        </p:txBody>
      </p:sp>
    </p:spTree>
    <p:extLst>
      <p:ext uri="{BB962C8B-B14F-4D97-AF65-F5344CB8AC3E}">
        <p14:creationId xmlns:p14="http://schemas.microsoft.com/office/powerpoint/2010/main" val="1768536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a:extLst>
            <a:ext uri="{FF2B5EF4-FFF2-40B4-BE49-F238E27FC236}">
              <a16:creationId xmlns:a16="http://schemas.microsoft.com/office/drawing/2014/main" id="{79BFD29D-FC6B-72E3-E06D-D3DDC5229083}"/>
            </a:ext>
          </a:extLst>
        </p:cNvPr>
        <p:cNvGrpSpPr/>
        <p:nvPr/>
      </p:nvGrpSpPr>
      <p:grpSpPr>
        <a:xfrm>
          <a:off x="0" y="0"/>
          <a:ext cx="0" cy="0"/>
          <a:chOff x="0" y="0"/>
          <a:chExt cx="0" cy="0"/>
        </a:xfrm>
      </p:grpSpPr>
      <p:sp useBgFill="1">
        <p:nvSpPr>
          <p:cNvPr id="825353" name="Rectangle 825352">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817600" cy="7772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5355" name="Rectangle 825354">
            <a:extLst>
              <a:ext uri="{FF2B5EF4-FFF2-40B4-BE49-F238E27FC236}">
                <a16:creationId xmlns:a16="http://schemas.microsoft.com/office/drawing/2014/main" id="{62423CA5-E2E1-4789-B759-9906C1C940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5281476" cy="7772399"/>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25357" name="Isosceles Triangle 825356">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281477" y="-3"/>
            <a:ext cx="1197644" cy="7772400"/>
          </a:xfrm>
          <a:prstGeom prst="triangle">
            <a:avLst>
              <a:gd name="adj" fmla="val 100000"/>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6" name="Rectangle 4">
            <a:extLst>
              <a:ext uri="{FF2B5EF4-FFF2-40B4-BE49-F238E27FC236}">
                <a16:creationId xmlns:a16="http://schemas.microsoft.com/office/drawing/2014/main" id="{59A0B77E-DE1C-E54F-9F07-09775FFFCA31}"/>
              </a:ext>
            </a:extLst>
          </p:cNvPr>
          <p:cNvSpPr>
            <a:spLocks noGrp="1"/>
          </p:cNvSpPr>
          <p:nvPr>
            <p:ph type="title"/>
          </p:nvPr>
        </p:nvSpPr>
        <p:spPr>
          <a:xfrm>
            <a:off x="763587" y="729262"/>
            <a:ext cx="4763451" cy="1559023"/>
          </a:xfrm>
        </p:spPr>
        <p:txBody>
          <a:bodyPr anchor="ctr">
            <a:normAutofit/>
          </a:bodyPr>
          <a:lstStyle/>
          <a:p>
            <a:pPr eaLnBrk="1" hangingPunct="1">
              <a:defRPr/>
            </a:pPr>
            <a:r>
              <a:rPr lang="en-US" altLang="en-US" b="1" dirty="0">
                <a:solidFill>
                  <a:schemeClr val="bg1"/>
                </a:solidFill>
                <a:latin typeface="+mn-lt"/>
                <a:ea typeface="+mn-ea"/>
                <a:cs typeface="Times New Roman" panose="02020603050405020304" pitchFamily="18" charset="0"/>
              </a:rPr>
              <a:t>NET ZERO BY 2070</a:t>
            </a:r>
            <a:br>
              <a:rPr lang="en-US" altLang="en-US" b="1" dirty="0">
                <a:solidFill>
                  <a:schemeClr val="bg1"/>
                </a:solidFill>
                <a:latin typeface="+mn-lt"/>
                <a:ea typeface="+mn-ea"/>
                <a:cs typeface="Times New Roman" panose="02020603050405020304" pitchFamily="18" charset="0"/>
              </a:rPr>
            </a:br>
            <a:r>
              <a:rPr lang="en-US" altLang="en-US" dirty="0">
                <a:solidFill>
                  <a:schemeClr val="bg1"/>
                </a:solidFill>
                <a:latin typeface="Calibri body"/>
              </a:rPr>
              <a:t>World Forecast</a:t>
            </a:r>
          </a:p>
        </p:txBody>
      </p:sp>
      <p:sp>
        <p:nvSpPr>
          <p:cNvPr id="825347" name="Rectangle 5">
            <a:extLst>
              <a:ext uri="{FF2B5EF4-FFF2-40B4-BE49-F238E27FC236}">
                <a16:creationId xmlns:a16="http://schemas.microsoft.com/office/drawing/2014/main" id="{EF357886-187C-96FA-FCDE-52F6D1AC436F}"/>
              </a:ext>
            </a:extLst>
          </p:cNvPr>
          <p:cNvSpPr>
            <a:spLocks noGrp="1"/>
          </p:cNvSpPr>
          <p:nvPr>
            <p:ph idx="1"/>
          </p:nvPr>
        </p:nvSpPr>
        <p:spPr>
          <a:xfrm>
            <a:off x="763587" y="2448668"/>
            <a:ext cx="4503802" cy="3898792"/>
          </a:xfrm>
        </p:spPr>
        <p:txBody>
          <a:bodyPr>
            <a:noAutofit/>
          </a:bodyPr>
          <a:lstStyle/>
          <a:p>
            <a:pPr marL="0" indent="0" eaLnBrk="1" hangingPunct="1">
              <a:lnSpc>
                <a:spcPct val="90000"/>
              </a:lnSpc>
              <a:buClr>
                <a:schemeClr val="tx1"/>
              </a:buClr>
              <a:buNone/>
            </a:pPr>
            <a:r>
              <a:rPr lang="en-US" altLang="en-US" sz="2200" dirty="0">
                <a:solidFill>
                  <a:schemeClr val="bg1"/>
                </a:solidFill>
                <a:cs typeface="Times New Roman" panose="02020603050405020304" pitchFamily="18" charset="0"/>
              </a:rPr>
              <a:t>VME 2070 NetZero forecast contemplates by 2070 a </a:t>
            </a:r>
            <a:r>
              <a:rPr lang="en-US" altLang="en-US" sz="2200" b="1" dirty="0">
                <a:solidFill>
                  <a:schemeClr val="bg1"/>
                </a:solidFill>
              </a:rPr>
              <a:t>significant oil industry producing 45 million </a:t>
            </a:r>
            <a:r>
              <a:rPr lang="en-US" altLang="en-US" sz="2200" b="1" dirty="0" err="1">
                <a:solidFill>
                  <a:schemeClr val="bg1"/>
                </a:solidFill>
              </a:rPr>
              <a:t>bopd</a:t>
            </a:r>
            <a:r>
              <a:rPr lang="en-US" altLang="en-US" sz="2200" b="1" dirty="0">
                <a:solidFill>
                  <a:schemeClr val="bg1"/>
                </a:solidFill>
              </a:rPr>
              <a:t>, </a:t>
            </a:r>
            <a:r>
              <a:rPr lang="en-US" altLang="en-US" sz="2200" dirty="0">
                <a:solidFill>
                  <a:schemeClr val="bg1"/>
                </a:solidFill>
                <a:cs typeface="Times New Roman" panose="02020603050405020304" pitchFamily="18" charset="0"/>
              </a:rPr>
              <a:t>consisting of green synthetic fuels, biofuels, NGLs and Naphtha largely used for petrochemical purposes, asphalt and abated crude oil.  At the same time the petroleum industry may play a major role in the production, transport, distribution and transformation of green and blue hydrogen, which could amount to 30 million </a:t>
            </a:r>
            <a:r>
              <a:rPr lang="en-US" altLang="en-US" sz="2200" dirty="0" err="1">
                <a:solidFill>
                  <a:schemeClr val="bg1"/>
                </a:solidFill>
                <a:cs typeface="Times New Roman" panose="02020603050405020304" pitchFamily="18" charset="0"/>
              </a:rPr>
              <a:t>boepd</a:t>
            </a:r>
            <a:r>
              <a:rPr lang="en-US" altLang="en-US" sz="2200" dirty="0">
                <a:solidFill>
                  <a:schemeClr val="bg1"/>
                </a:solidFill>
                <a:cs typeface="Times New Roman" panose="02020603050405020304" pitchFamily="18" charset="0"/>
              </a:rPr>
              <a:t>.</a:t>
            </a:r>
          </a:p>
        </p:txBody>
      </p:sp>
      <p:pic>
        <p:nvPicPr>
          <p:cNvPr id="4" name="Picture 3">
            <a:extLst>
              <a:ext uri="{FF2B5EF4-FFF2-40B4-BE49-F238E27FC236}">
                <a16:creationId xmlns:a16="http://schemas.microsoft.com/office/drawing/2014/main" id="{EB5EFC20-2160-6B87-F0DC-462728CB93AD}"/>
              </a:ext>
            </a:extLst>
          </p:cNvPr>
          <p:cNvPicPr>
            <a:picLocks noChangeAspect="1"/>
          </p:cNvPicPr>
          <p:nvPr/>
        </p:nvPicPr>
        <p:blipFill>
          <a:blip r:embed="rId3"/>
          <a:stretch>
            <a:fillRect/>
          </a:stretch>
        </p:blipFill>
        <p:spPr>
          <a:xfrm>
            <a:off x="6250228" y="1694985"/>
            <a:ext cx="7318456" cy="4397888"/>
          </a:xfrm>
          <a:prstGeom prst="rect">
            <a:avLst/>
          </a:prstGeom>
        </p:spPr>
      </p:pic>
      <p:sp>
        <p:nvSpPr>
          <p:cNvPr id="825359" name="Isosceles Triangle 825358">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3323122" y="4548293"/>
            <a:ext cx="508564" cy="3224107"/>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825348" name="Text Box 6">
            <a:extLst>
              <a:ext uri="{FF2B5EF4-FFF2-40B4-BE49-F238E27FC236}">
                <a16:creationId xmlns:a16="http://schemas.microsoft.com/office/drawing/2014/main" id="{BAB3053B-2E4B-962B-1293-D811ADFC4AC2}"/>
              </a:ext>
            </a:extLst>
          </p:cNvPr>
          <p:cNvSpPr txBox="1">
            <a:spLocks noChangeArrowheads="1"/>
          </p:cNvSpPr>
          <p:nvPr/>
        </p:nvSpPr>
        <p:spPr bwMode="auto">
          <a:xfrm>
            <a:off x="13152030" y="8596746"/>
            <a:ext cx="537327"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6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3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7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9pPr>
          </a:lstStyle>
          <a:p>
            <a:pPr algn="ctr" eaLnBrk="1" hangingPunct="1">
              <a:spcBef>
                <a:spcPct val="50000"/>
              </a:spcBef>
              <a:buFontTx/>
              <a:buNone/>
            </a:pPr>
            <a:fld id="{62238C88-3F1C-4986-994E-187CB144F334}" type="slidenum">
              <a:rPr lang="en-US" altLang="en-US" sz="2198">
                <a:latin typeface="Times New Roman" panose="02020603050405020304" pitchFamily="18" charset="0"/>
              </a:rPr>
              <a:pPr algn="ctr" eaLnBrk="1" hangingPunct="1">
                <a:spcBef>
                  <a:spcPct val="50000"/>
                </a:spcBef>
                <a:buFontTx/>
                <a:buNone/>
              </a:pPr>
              <a:t>8</a:t>
            </a:fld>
            <a:r>
              <a:rPr lang="en-US" altLang="en-US" sz="2198">
                <a:latin typeface="Times New Roman" panose="02020603050405020304" pitchFamily="18" charset="0"/>
              </a:rPr>
              <a:t> </a:t>
            </a:r>
          </a:p>
        </p:txBody>
      </p:sp>
    </p:spTree>
    <p:extLst>
      <p:ext uri="{BB962C8B-B14F-4D97-AF65-F5344CB8AC3E}">
        <p14:creationId xmlns:p14="http://schemas.microsoft.com/office/powerpoint/2010/main" val="1822919435"/>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a:extLst>
              <a:ext uri="{FF2B5EF4-FFF2-40B4-BE49-F238E27FC236}">
                <a16:creationId xmlns:a16="http://schemas.microsoft.com/office/drawing/2014/main" id="{E86932D9-F343-C786-9FC2-A78CCA7F1BBD}"/>
              </a:ext>
            </a:extLst>
          </p:cNvPr>
          <p:cNvSpPr>
            <a:spLocks noGrp="1"/>
          </p:cNvSpPr>
          <p:nvPr>
            <p:ph type="title"/>
          </p:nvPr>
        </p:nvSpPr>
        <p:spPr>
          <a:xfrm>
            <a:off x="1" y="188408"/>
            <a:ext cx="10056956" cy="1184310"/>
          </a:xfrm>
        </p:spPr>
        <p:txBody>
          <a:bodyPr>
            <a:normAutofit/>
          </a:bodyPr>
          <a:lstStyle/>
          <a:p>
            <a:pPr algn="ctr" eaLnBrk="1" hangingPunct="1">
              <a:defRPr/>
            </a:pPr>
            <a:r>
              <a:rPr lang="en-US" altLang="en-US" sz="3600" b="1" dirty="0">
                <a:solidFill>
                  <a:srgbClr val="002060"/>
                </a:solidFill>
                <a:latin typeface="+mn-lt"/>
                <a:ea typeface="+mn-ea"/>
                <a:cs typeface="Times New Roman" panose="02020603050405020304" pitchFamily="18" charset="0"/>
              </a:rPr>
              <a:t>NET ZERO BY 2070</a:t>
            </a:r>
            <a:br>
              <a:rPr lang="en-US" altLang="en-US" sz="4400" b="1" dirty="0">
                <a:solidFill>
                  <a:srgbClr val="002060"/>
                </a:solidFill>
                <a:latin typeface="+mn-lt"/>
                <a:ea typeface="+mn-ea"/>
                <a:cs typeface="Times New Roman" panose="02020603050405020304" pitchFamily="18" charset="0"/>
              </a:rPr>
            </a:br>
            <a:r>
              <a:rPr lang="en-US" altLang="en-US" sz="3000" dirty="0">
                <a:solidFill>
                  <a:srgbClr val="002060"/>
                </a:solidFill>
                <a:latin typeface="Calibri body"/>
              </a:rPr>
              <a:t>World Forecast</a:t>
            </a:r>
          </a:p>
        </p:txBody>
      </p:sp>
      <p:sp>
        <p:nvSpPr>
          <p:cNvPr id="825347" name="Rectangle 5">
            <a:extLst>
              <a:ext uri="{FF2B5EF4-FFF2-40B4-BE49-F238E27FC236}">
                <a16:creationId xmlns:a16="http://schemas.microsoft.com/office/drawing/2014/main" id="{17EFA906-7E86-2732-2099-819018558C28}"/>
              </a:ext>
            </a:extLst>
          </p:cNvPr>
          <p:cNvSpPr>
            <a:spLocks noGrp="1"/>
          </p:cNvSpPr>
          <p:nvPr>
            <p:ph idx="1"/>
          </p:nvPr>
        </p:nvSpPr>
        <p:spPr>
          <a:xfrm>
            <a:off x="720437" y="5938675"/>
            <a:ext cx="9624290" cy="1542780"/>
          </a:xfrm>
        </p:spPr>
        <p:txBody>
          <a:bodyPr>
            <a:normAutofit fontScale="92500"/>
          </a:bodyPr>
          <a:lstStyle/>
          <a:p>
            <a:pPr marL="0" indent="0" eaLnBrk="1" hangingPunct="1">
              <a:buClr>
                <a:schemeClr val="tx1"/>
              </a:buClr>
              <a:buNone/>
            </a:pPr>
            <a:r>
              <a:rPr lang="en-US" altLang="en-US" sz="2800" dirty="0">
                <a:cs typeface="Times New Roman" panose="02020603050405020304" pitchFamily="18" charset="0"/>
              </a:rPr>
              <a:t>VME 2070 NetZero forecast contemplates by 2070 </a:t>
            </a:r>
            <a:r>
              <a:rPr lang="en-US" altLang="en-US" sz="2800" b="1" dirty="0">
                <a:cs typeface="Times New Roman" panose="02020603050405020304" pitchFamily="18" charset="0"/>
              </a:rPr>
              <a:t>a significant gas industry of 63 </a:t>
            </a:r>
            <a:r>
              <a:rPr lang="en-US" altLang="en-US" sz="2800" b="1" dirty="0" err="1">
                <a:cs typeface="Times New Roman" panose="02020603050405020304" pitchFamily="18" charset="0"/>
              </a:rPr>
              <a:t>Tcf</a:t>
            </a:r>
            <a:r>
              <a:rPr lang="en-US" altLang="en-US" sz="2800" b="1" dirty="0">
                <a:cs typeface="Times New Roman" panose="02020603050405020304" pitchFamily="18" charset="0"/>
              </a:rPr>
              <a:t>/year, </a:t>
            </a:r>
            <a:r>
              <a:rPr lang="en-US" altLang="en-US" sz="2800" dirty="0">
                <a:cs typeface="Times New Roman" panose="02020603050405020304" pitchFamily="18" charset="0"/>
              </a:rPr>
              <a:t>producing RNG and natural gas subject to Subterraneous CCS and other abated gas. </a:t>
            </a:r>
          </a:p>
        </p:txBody>
      </p:sp>
      <p:sp>
        <p:nvSpPr>
          <p:cNvPr id="825348" name="Text Box 6">
            <a:extLst>
              <a:ext uri="{FF2B5EF4-FFF2-40B4-BE49-F238E27FC236}">
                <a16:creationId xmlns:a16="http://schemas.microsoft.com/office/drawing/2014/main" id="{177B85BB-609E-BA77-3401-63646D68E261}"/>
              </a:ext>
            </a:extLst>
          </p:cNvPr>
          <p:cNvSpPr txBox="1">
            <a:spLocks noChangeArrowheads="1"/>
          </p:cNvSpPr>
          <p:nvPr/>
        </p:nvSpPr>
        <p:spPr bwMode="auto">
          <a:xfrm>
            <a:off x="13157255" y="8596746"/>
            <a:ext cx="526874"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6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3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7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9pPr>
          </a:lstStyle>
          <a:p>
            <a:pPr algn="ctr" eaLnBrk="1" hangingPunct="1">
              <a:spcBef>
                <a:spcPct val="50000"/>
              </a:spcBef>
              <a:buFontTx/>
              <a:buNone/>
            </a:pPr>
            <a:fld id="{62238C88-3F1C-4986-994E-187CB144F334}" type="slidenum">
              <a:rPr lang="en-US" altLang="en-US" sz="2198">
                <a:latin typeface="Times New Roman" panose="02020603050405020304" pitchFamily="18" charset="0"/>
              </a:rPr>
              <a:pPr algn="ctr" eaLnBrk="1" hangingPunct="1">
                <a:spcBef>
                  <a:spcPct val="50000"/>
                </a:spcBef>
                <a:buFontTx/>
                <a:buNone/>
              </a:pPr>
              <a:t>9</a:t>
            </a:fld>
            <a:r>
              <a:rPr lang="en-US" altLang="en-US" sz="2198">
                <a:latin typeface="Times New Roman" panose="02020603050405020304" pitchFamily="18" charset="0"/>
              </a:rPr>
              <a:t> </a:t>
            </a:r>
          </a:p>
        </p:txBody>
      </p:sp>
      <p:pic>
        <p:nvPicPr>
          <p:cNvPr id="2" name="Picture 1">
            <a:extLst>
              <a:ext uri="{FF2B5EF4-FFF2-40B4-BE49-F238E27FC236}">
                <a16:creationId xmlns:a16="http://schemas.microsoft.com/office/drawing/2014/main" id="{E0BE3739-290F-3ABF-E1F6-AEB1042F804D}"/>
              </a:ext>
            </a:extLst>
          </p:cNvPr>
          <p:cNvPicPr>
            <a:picLocks noChangeAspect="1"/>
          </p:cNvPicPr>
          <p:nvPr/>
        </p:nvPicPr>
        <p:blipFill>
          <a:blip r:embed="rId3"/>
          <a:stretch>
            <a:fillRect/>
          </a:stretch>
        </p:blipFill>
        <p:spPr>
          <a:xfrm>
            <a:off x="1008207" y="1372718"/>
            <a:ext cx="9048750" cy="4342282"/>
          </a:xfrm>
          <a:prstGeom prst="rect">
            <a:avLst/>
          </a:prstGeom>
        </p:spPr>
      </p:pic>
    </p:spTree>
    <p:extLst>
      <p:ext uri="{BB962C8B-B14F-4D97-AF65-F5344CB8AC3E}">
        <p14:creationId xmlns:p14="http://schemas.microsoft.com/office/powerpoint/2010/main" val="3499475901"/>
      </p:ext>
    </p:extLst>
  </p:cSld>
  <p:clrMapOvr>
    <a:masterClrMapping/>
  </p:clrMapOvr>
  <p:transition spd="slow"/>
</p:sld>
</file>

<file path=ppt/theme/theme1.xml><?xml version="1.0" encoding="utf-8"?>
<a:theme xmlns:a="http://schemas.openxmlformats.org/drawingml/2006/main" name="Facet">
  <a:themeElements>
    <a:clrScheme name="Custom 2">
      <a:dk1>
        <a:srgbClr val="202944"/>
      </a:dk1>
      <a:lt1>
        <a:sysClr val="window" lastClr="FFFFFF"/>
      </a:lt1>
      <a:dk2>
        <a:srgbClr val="202944"/>
      </a:dk2>
      <a:lt2>
        <a:srgbClr val="EBEBEB"/>
      </a:lt2>
      <a:accent1>
        <a:srgbClr val="462C6B"/>
      </a:accent1>
      <a:accent2>
        <a:srgbClr val="0295A3"/>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44BAA21CC1D23449367FD69BEAD5E96" ma:contentTypeVersion="15" ma:contentTypeDescription="Create a new document." ma:contentTypeScope="" ma:versionID="7579a1c9b14194d4ef157592f4c22560">
  <xsd:schema xmlns:xsd="http://www.w3.org/2001/XMLSchema" xmlns:xs="http://www.w3.org/2001/XMLSchema" xmlns:p="http://schemas.microsoft.com/office/2006/metadata/properties" xmlns:ns2="1ddaaa36-3709-4e72-814a-4d4e7c46cba3" xmlns:ns3="c5fb0e95-3241-47f9-be95-8c4e419e9c46" targetNamespace="http://schemas.microsoft.com/office/2006/metadata/properties" ma:root="true" ma:fieldsID="5cef29aa47658df551499e1aaff8d66c" ns2:_="" ns3:_="">
    <xsd:import namespace="1ddaaa36-3709-4e72-814a-4d4e7c46cba3"/>
    <xsd:import namespace="c5fb0e95-3241-47f9-be95-8c4e419e9c46"/>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ddaaa36-3709-4e72-814a-4d4e7c46cb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64ffaa57-b912-4360-8776-4f1a44eae9a5"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Location" ma:index="18" nillable="true" ma:displayName="Location" ma:indexed="true" ma:internalName="MediaServiceLocatio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5fb0e95-3241-47f9-be95-8c4e419e9c46"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1b937942-4d1b-411a-90e6-0d13f81de2f2}" ma:internalName="TaxCatchAll" ma:showField="CatchAllData" ma:web="c5fb0e95-3241-47f9-be95-8c4e419e9c46">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ddaaa36-3709-4e72-814a-4d4e7c46cba3">
      <Terms xmlns="http://schemas.microsoft.com/office/infopath/2007/PartnerControls"/>
    </lcf76f155ced4ddcb4097134ff3c332f>
    <TaxCatchAll xmlns="c5fb0e95-3241-47f9-be95-8c4e419e9c46" xsi:nil="true"/>
  </documentManagement>
</p:properties>
</file>

<file path=customXml/itemProps1.xml><?xml version="1.0" encoding="utf-8"?>
<ds:datastoreItem xmlns:ds="http://schemas.openxmlformats.org/officeDocument/2006/customXml" ds:itemID="{B270EAAB-C3CF-48CE-84E9-6256B8CEA2E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ddaaa36-3709-4e72-814a-4d4e7c46cba3"/>
    <ds:schemaRef ds:uri="c5fb0e95-3241-47f9-be95-8c4e419e9c4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615DCCA-5DC5-4E67-AE9E-5A159E934DB4}">
  <ds:schemaRefs>
    <ds:schemaRef ds:uri="http://schemas.microsoft.com/sharepoint/v3/contenttype/forms"/>
  </ds:schemaRefs>
</ds:datastoreItem>
</file>

<file path=customXml/itemProps3.xml><?xml version="1.0" encoding="utf-8"?>
<ds:datastoreItem xmlns:ds="http://schemas.openxmlformats.org/officeDocument/2006/customXml" ds:itemID="{5B67C2BA-8D4F-4346-BF36-645DCB7DCDEE}">
  <ds:schemaRefs>
    <ds:schemaRef ds:uri="6c8e9c29-aef8-4190-9ce3-b36dcc7a8bba"/>
    <ds:schemaRef ds:uri="c0069c2c-4ec4-410f-a08e-9785c5e347f5"/>
    <ds:schemaRef ds:uri="http://schemas.microsoft.com/office/2006/metadata/properties"/>
    <ds:schemaRef ds:uri="http://schemas.microsoft.com/office/infopath/2007/PartnerControls"/>
    <ds:schemaRef ds:uri="1ddaaa36-3709-4e72-814a-4d4e7c46cba3"/>
    <ds:schemaRef ds:uri="c5fb0e95-3241-47f9-be95-8c4e419e9c46"/>
  </ds:schemaRefs>
</ds:datastoreItem>
</file>

<file path=docProps/app.xml><?xml version="1.0" encoding="utf-8"?>
<Properties xmlns="http://schemas.openxmlformats.org/officeDocument/2006/extended-properties" xmlns:vt="http://schemas.openxmlformats.org/officeDocument/2006/docPropsVTypes">
  <Template>Facet</Template>
  <TotalTime>851</TotalTime>
  <Words>2903</Words>
  <Application>Microsoft Office PowerPoint</Application>
  <PresentationFormat>Custom</PresentationFormat>
  <Paragraphs>251</Paragraphs>
  <Slides>33</Slides>
  <Notes>32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33</vt:i4>
      </vt:variant>
    </vt:vector>
  </HeadingPairs>
  <TitlesOfParts>
    <vt:vector size="42" baseType="lpstr">
      <vt:lpstr>Aptos</vt:lpstr>
      <vt:lpstr>Arial</vt:lpstr>
      <vt:lpstr>Calibri (body)</vt:lpstr>
      <vt:lpstr>Calibri body</vt:lpstr>
      <vt:lpstr>Times New Roman</vt:lpstr>
      <vt:lpstr>Trebuchet MS</vt:lpstr>
      <vt:lpstr>Wingdings</vt:lpstr>
      <vt:lpstr>Wingdings 3</vt:lpstr>
      <vt:lpstr>Facet</vt:lpstr>
      <vt:lpstr>THE FUTURE OF PETROLEUM ENERGY AGREEMENTS </vt:lpstr>
      <vt:lpstr>KEY TOPICS</vt:lpstr>
      <vt:lpstr>INTRODUCTION</vt:lpstr>
      <vt:lpstr>NET ZERO BY 2070 World Forecast</vt:lpstr>
      <vt:lpstr>NET ZERO BY 2070 World Forecast</vt:lpstr>
      <vt:lpstr>NET ZERO BY 2070 World Forecast</vt:lpstr>
      <vt:lpstr>NET ZERO BY 2070 World Forecast</vt:lpstr>
      <vt:lpstr>NET ZERO BY 2070 World Forecast</vt:lpstr>
      <vt:lpstr>NET ZERO BY 2070 World Forecast</vt:lpstr>
      <vt:lpstr>NATURE OF CONTRACTS AND CONCESSIONS</vt:lpstr>
      <vt:lpstr>NATURE OF CONTRACTS AND CONCESSIONS </vt:lpstr>
      <vt:lpstr>NATURE OF CONTRACTS AND CONCESSIONS </vt:lpstr>
      <vt:lpstr>FLEXIBILITY  OPERATIONS TO BE CARRIED OUT </vt:lpstr>
      <vt:lpstr>FLEXIBILITY OPERATIONS TO BE CARRIED OUT </vt:lpstr>
      <vt:lpstr>FLEXIBILITY TERM</vt:lpstr>
      <vt:lpstr>FLEXIBILITY EXPLORATION PHASES</vt:lpstr>
      <vt:lpstr>FLEXIBILITY   RELINQUISHMENT</vt:lpstr>
      <vt:lpstr>FLEXIBILITY  EMISSIONS</vt:lpstr>
      <vt:lpstr>FLEXIBILITY  EMISSIONS</vt:lpstr>
      <vt:lpstr>FLEXIBILITY EMISSIONS</vt:lpstr>
      <vt:lpstr>FLEXIBILITY EMISSIONS – “CLEAN PETROLEUM”</vt:lpstr>
      <vt:lpstr>FLEXIBILITY EMISSIONS – “CLEAN PETROLEUM”</vt:lpstr>
      <vt:lpstr>FLEXIBILITY CARBON CAPTURE AND STORAGE</vt:lpstr>
      <vt:lpstr>FLEXIBILITY CARBON CAPTURE AND STORAGE</vt:lpstr>
      <vt:lpstr>FLEXIBILITY  STABILITY PROVISIONS</vt:lpstr>
      <vt:lpstr>FISCAL TERMS FORECAST OF OIL PRICES</vt:lpstr>
      <vt:lpstr>FISCAL TERMS </vt:lpstr>
      <vt:lpstr>FISCAL TERMS </vt:lpstr>
      <vt:lpstr>FISCAL TERMS </vt:lpstr>
      <vt:lpstr>FISCAL TERMS </vt:lpstr>
      <vt:lpstr>IMPLEMENTATION</vt:lpstr>
      <vt:lpstr> </vt:lpstr>
      <vt:lpstr>PowerPoint Presentation</vt:lpstr>
    </vt:vector>
  </TitlesOfParts>
  <Company>The Marshall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WORLD FISCAL SYSTEMS FOR OIL AND GAS</dc:title>
  <dc:creator>mmarshall</dc:creator>
  <cp:lastModifiedBy>Kristin Culwell</cp:lastModifiedBy>
  <cp:revision>65</cp:revision>
  <cp:lastPrinted>1601-01-01T00:00:00Z</cp:lastPrinted>
  <dcterms:created xsi:type="dcterms:W3CDTF">2002-06-25T16:11:36Z</dcterms:created>
  <dcterms:modified xsi:type="dcterms:W3CDTF">2025-05-23T17:38:24Z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0x010100944BAA21CC1D23449367FD69BEAD5E96</vt:lpwstr>
  </property>
</Properties>
</file>